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4"/>
  </p:sldMasterIdLst>
  <p:notesMasterIdLst>
    <p:notesMasterId r:id="rId6"/>
  </p:notesMasterIdLst>
  <p:sldIdLst>
    <p:sldId id="256" r:id="rId5"/>
  </p:sldIdLst>
  <p:sldSz cx="36576000" cy="292608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Untitled Section" id="{6DF553F5-D819-473F-9344-126FD483AA21}">
          <p14:sldIdLst>
            <p14:sldId id="256"/>
          </p14:sldIdLst>
        </p14:section>
      </p14:sectionLst>
    </p:ext>
    <p:ext uri="{EFAFB233-063F-42B5-8137-9DF3F51BA10A}">
      <p15:sldGuideLst xmlns:p15="http://schemas.microsoft.com/office/powerpoint/2012/main">
        <p15:guide id="1" orient="horz" pos="9216">
          <p15:clr>
            <a:srgbClr val="A4A3A4"/>
          </p15:clr>
        </p15:guide>
        <p15:guide id="2" pos="1152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 roundtripDataSignature="AMtx7mgK+gLFoeCh6c797b4gzLoFRC1cH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13"/>
    <p:restoredTop sz="94599"/>
  </p:normalViewPr>
  <p:slideViewPr>
    <p:cSldViewPr snapToGrid="0">
      <p:cViewPr>
        <p:scale>
          <a:sx n="37" d="100"/>
          <a:sy n="37" d="100"/>
        </p:scale>
        <p:origin x="352" y="-8"/>
      </p:cViewPr>
      <p:guideLst>
        <p:guide orient="horz" pos="9216"/>
        <p:guide pos="115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customschemas.google.com/relationships/presentationmetadata" Target="metadata"/><Relationship Id="rId3" Type="http://schemas.openxmlformats.org/officeDocument/2006/relationships/customXml" Target="../customXml/item3.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500188" y="1143000"/>
            <a:ext cx="3857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4937"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4937"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4937"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4937"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4937"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4937"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4937"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4937"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4937"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1500188" y="1143000"/>
            <a:ext cx="38576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4"/>
          <p:cNvSpPr txBox="1">
            <a:spLocks noGrp="1"/>
          </p:cNvSpPr>
          <p:nvPr>
            <p:ph type="ctrTitle"/>
          </p:nvPr>
        </p:nvSpPr>
        <p:spPr>
          <a:xfrm>
            <a:off x="2743200" y="4788749"/>
            <a:ext cx="31089601" cy="10187093"/>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24000"/>
              <a:buFont typeface="Calibri"/>
              <a:buNone/>
              <a:defRPr sz="2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4"/>
          <p:cNvSpPr txBox="1">
            <a:spLocks noGrp="1"/>
          </p:cNvSpPr>
          <p:nvPr>
            <p:ph type="subTitle" idx="1"/>
          </p:nvPr>
        </p:nvSpPr>
        <p:spPr>
          <a:xfrm>
            <a:off x="4572000" y="15368695"/>
            <a:ext cx="27432000" cy="7064585"/>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4000"/>
              </a:spcBef>
              <a:spcAft>
                <a:spcPts val="0"/>
              </a:spcAft>
              <a:buClr>
                <a:schemeClr val="dk1"/>
              </a:buClr>
              <a:buSzPts val="9600"/>
              <a:buNone/>
              <a:defRPr sz="9600"/>
            </a:lvl1pPr>
            <a:lvl2pPr lvl="1" algn="ctr">
              <a:lnSpc>
                <a:spcPct val="90000"/>
              </a:lnSpc>
              <a:spcBef>
                <a:spcPts val="2000"/>
              </a:spcBef>
              <a:spcAft>
                <a:spcPts val="0"/>
              </a:spcAft>
              <a:buClr>
                <a:schemeClr val="dk1"/>
              </a:buClr>
              <a:buSzPts val="8000"/>
              <a:buNone/>
              <a:defRPr sz="8000"/>
            </a:lvl2pPr>
            <a:lvl3pPr lvl="2" algn="ctr">
              <a:lnSpc>
                <a:spcPct val="90000"/>
              </a:lnSpc>
              <a:spcBef>
                <a:spcPts val="2000"/>
              </a:spcBef>
              <a:spcAft>
                <a:spcPts val="0"/>
              </a:spcAft>
              <a:buClr>
                <a:schemeClr val="dk1"/>
              </a:buClr>
              <a:buSzPts val="7200"/>
              <a:buNone/>
              <a:defRPr sz="7200"/>
            </a:lvl3pPr>
            <a:lvl4pPr lvl="3" algn="ctr">
              <a:lnSpc>
                <a:spcPct val="90000"/>
              </a:lnSpc>
              <a:spcBef>
                <a:spcPts val="2000"/>
              </a:spcBef>
              <a:spcAft>
                <a:spcPts val="0"/>
              </a:spcAft>
              <a:buClr>
                <a:schemeClr val="dk1"/>
              </a:buClr>
              <a:buSzPts val="6400"/>
              <a:buNone/>
              <a:defRPr sz="6400"/>
            </a:lvl4pPr>
            <a:lvl5pPr lvl="4" algn="ctr">
              <a:lnSpc>
                <a:spcPct val="90000"/>
              </a:lnSpc>
              <a:spcBef>
                <a:spcPts val="2000"/>
              </a:spcBef>
              <a:spcAft>
                <a:spcPts val="0"/>
              </a:spcAft>
              <a:buClr>
                <a:schemeClr val="dk1"/>
              </a:buClr>
              <a:buSzPts val="6400"/>
              <a:buNone/>
              <a:defRPr sz="6400"/>
            </a:lvl5pPr>
            <a:lvl6pPr lvl="5" algn="ctr">
              <a:lnSpc>
                <a:spcPct val="90000"/>
              </a:lnSpc>
              <a:spcBef>
                <a:spcPts val="2000"/>
              </a:spcBef>
              <a:spcAft>
                <a:spcPts val="0"/>
              </a:spcAft>
              <a:buClr>
                <a:schemeClr val="dk1"/>
              </a:buClr>
              <a:buSzPts val="6400"/>
              <a:buNone/>
              <a:defRPr sz="6400"/>
            </a:lvl6pPr>
            <a:lvl7pPr lvl="6" algn="ctr">
              <a:lnSpc>
                <a:spcPct val="90000"/>
              </a:lnSpc>
              <a:spcBef>
                <a:spcPts val="2000"/>
              </a:spcBef>
              <a:spcAft>
                <a:spcPts val="0"/>
              </a:spcAft>
              <a:buClr>
                <a:schemeClr val="dk1"/>
              </a:buClr>
              <a:buSzPts val="6400"/>
              <a:buNone/>
              <a:defRPr sz="6400"/>
            </a:lvl7pPr>
            <a:lvl8pPr lvl="7" algn="ctr">
              <a:lnSpc>
                <a:spcPct val="90000"/>
              </a:lnSpc>
              <a:spcBef>
                <a:spcPts val="2000"/>
              </a:spcBef>
              <a:spcAft>
                <a:spcPts val="0"/>
              </a:spcAft>
              <a:buClr>
                <a:schemeClr val="dk1"/>
              </a:buClr>
              <a:buSzPts val="6400"/>
              <a:buNone/>
              <a:defRPr sz="6400"/>
            </a:lvl8pPr>
            <a:lvl9pPr lvl="8" algn="ctr">
              <a:lnSpc>
                <a:spcPct val="90000"/>
              </a:lnSpc>
              <a:spcBef>
                <a:spcPts val="2000"/>
              </a:spcBef>
              <a:spcAft>
                <a:spcPts val="0"/>
              </a:spcAft>
              <a:buClr>
                <a:schemeClr val="dk1"/>
              </a:buClr>
              <a:buSzPts val="6400"/>
              <a:buNone/>
              <a:defRPr sz="6400"/>
            </a:lvl9pPr>
          </a:lstStyle>
          <a:p>
            <a:endParaRPr/>
          </a:p>
        </p:txBody>
      </p:sp>
      <p:sp>
        <p:nvSpPr>
          <p:cNvPr id="18" name="Google Shape;18;p4"/>
          <p:cNvSpPr txBox="1">
            <a:spLocks noGrp="1"/>
          </p:cNvSpPr>
          <p:nvPr>
            <p:ph type="dt" idx="10"/>
          </p:nvPr>
        </p:nvSpPr>
        <p:spPr>
          <a:xfrm>
            <a:off x="2514600" y="27120434"/>
            <a:ext cx="8229600" cy="155786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4"/>
          <p:cNvSpPr txBox="1">
            <a:spLocks noGrp="1"/>
          </p:cNvSpPr>
          <p:nvPr>
            <p:ph type="ftr" idx="11"/>
          </p:nvPr>
        </p:nvSpPr>
        <p:spPr>
          <a:xfrm>
            <a:off x="12115800" y="27120434"/>
            <a:ext cx="12344400" cy="155786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4"/>
          <p:cNvSpPr txBox="1">
            <a:spLocks noGrp="1"/>
          </p:cNvSpPr>
          <p:nvPr>
            <p:ph type="sldNum" idx="12"/>
          </p:nvPr>
        </p:nvSpPr>
        <p:spPr>
          <a:xfrm>
            <a:off x="25831800" y="27120434"/>
            <a:ext cx="8229600" cy="155786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3"/>
          <p:cNvSpPr txBox="1">
            <a:spLocks noGrp="1"/>
          </p:cNvSpPr>
          <p:nvPr>
            <p:ph type="title"/>
          </p:nvPr>
        </p:nvSpPr>
        <p:spPr>
          <a:xfrm>
            <a:off x="2514600" y="1557873"/>
            <a:ext cx="31546801" cy="565573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3"/>
          <p:cNvSpPr txBox="1">
            <a:spLocks noGrp="1"/>
          </p:cNvSpPr>
          <p:nvPr>
            <p:ph type="body" idx="1"/>
          </p:nvPr>
        </p:nvSpPr>
        <p:spPr>
          <a:xfrm rot="5400000">
            <a:off x="9005145" y="1298787"/>
            <a:ext cx="18565709" cy="315468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000"/>
              </a:spcBef>
              <a:spcAft>
                <a:spcPts val="0"/>
              </a:spcAft>
              <a:buClr>
                <a:schemeClr val="dk1"/>
              </a:buClr>
              <a:buSzPts val="1800"/>
              <a:buChar char="•"/>
              <a:defRPr/>
            </a:lvl1pPr>
            <a:lvl2pPr marL="914400" lvl="1" indent="-342900" algn="l">
              <a:lnSpc>
                <a:spcPct val="90000"/>
              </a:lnSpc>
              <a:spcBef>
                <a:spcPts val="2000"/>
              </a:spcBef>
              <a:spcAft>
                <a:spcPts val="0"/>
              </a:spcAft>
              <a:buClr>
                <a:schemeClr val="dk1"/>
              </a:buClr>
              <a:buSzPts val="1800"/>
              <a:buChar char="•"/>
              <a:defRPr/>
            </a:lvl2pPr>
            <a:lvl3pPr marL="1371600" lvl="2" indent="-342900" algn="l">
              <a:lnSpc>
                <a:spcPct val="90000"/>
              </a:lnSpc>
              <a:spcBef>
                <a:spcPts val="2000"/>
              </a:spcBef>
              <a:spcAft>
                <a:spcPts val="0"/>
              </a:spcAft>
              <a:buClr>
                <a:schemeClr val="dk1"/>
              </a:buClr>
              <a:buSzPts val="1800"/>
              <a:buChar char="•"/>
              <a:defRPr/>
            </a:lvl3pPr>
            <a:lvl4pPr marL="1828800" lvl="3" indent="-342900" algn="l">
              <a:lnSpc>
                <a:spcPct val="90000"/>
              </a:lnSpc>
              <a:spcBef>
                <a:spcPts val="2000"/>
              </a:spcBef>
              <a:spcAft>
                <a:spcPts val="0"/>
              </a:spcAft>
              <a:buClr>
                <a:schemeClr val="dk1"/>
              </a:buClr>
              <a:buSzPts val="1800"/>
              <a:buChar char="•"/>
              <a:defRPr/>
            </a:lvl4pPr>
            <a:lvl5pPr marL="2286000" lvl="4" indent="-342900" algn="l">
              <a:lnSpc>
                <a:spcPct val="90000"/>
              </a:lnSpc>
              <a:spcBef>
                <a:spcPts val="2000"/>
              </a:spcBef>
              <a:spcAft>
                <a:spcPts val="0"/>
              </a:spcAft>
              <a:buClr>
                <a:schemeClr val="dk1"/>
              </a:buClr>
              <a:buSzPts val="1800"/>
              <a:buChar char="•"/>
              <a:defRPr/>
            </a:lvl5pPr>
            <a:lvl6pPr marL="2743200" lvl="5" indent="-342900" algn="l">
              <a:lnSpc>
                <a:spcPct val="90000"/>
              </a:lnSpc>
              <a:spcBef>
                <a:spcPts val="2000"/>
              </a:spcBef>
              <a:spcAft>
                <a:spcPts val="0"/>
              </a:spcAft>
              <a:buClr>
                <a:schemeClr val="dk1"/>
              </a:buClr>
              <a:buSzPts val="1800"/>
              <a:buChar char="•"/>
              <a:defRPr/>
            </a:lvl6pPr>
            <a:lvl7pPr marL="3200400" lvl="6" indent="-342900" algn="l">
              <a:lnSpc>
                <a:spcPct val="90000"/>
              </a:lnSpc>
              <a:spcBef>
                <a:spcPts val="2000"/>
              </a:spcBef>
              <a:spcAft>
                <a:spcPts val="0"/>
              </a:spcAft>
              <a:buClr>
                <a:schemeClr val="dk1"/>
              </a:buClr>
              <a:buSzPts val="1800"/>
              <a:buChar char="•"/>
              <a:defRPr/>
            </a:lvl7pPr>
            <a:lvl8pPr marL="3657600" lvl="7" indent="-342900" algn="l">
              <a:lnSpc>
                <a:spcPct val="90000"/>
              </a:lnSpc>
              <a:spcBef>
                <a:spcPts val="2000"/>
              </a:spcBef>
              <a:spcAft>
                <a:spcPts val="0"/>
              </a:spcAft>
              <a:buClr>
                <a:schemeClr val="dk1"/>
              </a:buClr>
              <a:buSzPts val="1800"/>
              <a:buChar char="•"/>
              <a:defRPr/>
            </a:lvl8pPr>
            <a:lvl9pPr marL="4114800" lvl="8" indent="-342900" algn="l">
              <a:lnSpc>
                <a:spcPct val="90000"/>
              </a:lnSpc>
              <a:spcBef>
                <a:spcPts val="2000"/>
              </a:spcBef>
              <a:spcAft>
                <a:spcPts val="0"/>
              </a:spcAft>
              <a:buClr>
                <a:schemeClr val="dk1"/>
              </a:buClr>
              <a:buSzPts val="1800"/>
              <a:buChar char="•"/>
              <a:defRPr/>
            </a:lvl9pPr>
          </a:lstStyle>
          <a:p>
            <a:endParaRPr/>
          </a:p>
        </p:txBody>
      </p:sp>
      <p:sp>
        <p:nvSpPr>
          <p:cNvPr id="75" name="Google Shape;75;p13"/>
          <p:cNvSpPr txBox="1">
            <a:spLocks noGrp="1"/>
          </p:cNvSpPr>
          <p:nvPr>
            <p:ph type="dt" idx="10"/>
          </p:nvPr>
        </p:nvSpPr>
        <p:spPr>
          <a:xfrm>
            <a:off x="2514600" y="27120434"/>
            <a:ext cx="8229600" cy="155786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3"/>
          <p:cNvSpPr txBox="1">
            <a:spLocks noGrp="1"/>
          </p:cNvSpPr>
          <p:nvPr>
            <p:ph type="ftr" idx="11"/>
          </p:nvPr>
        </p:nvSpPr>
        <p:spPr>
          <a:xfrm>
            <a:off x="12115800" y="27120434"/>
            <a:ext cx="12344400" cy="155786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3"/>
          <p:cNvSpPr txBox="1">
            <a:spLocks noGrp="1"/>
          </p:cNvSpPr>
          <p:nvPr>
            <p:ph type="sldNum" idx="12"/>
          </p:nvPr>
        </p:nvSpPr>
        <p:spPr>
          <a:xfrm>
            <a:off x="25831800" y="27120434"/>
            <a:ext cx="8229600" cy="155786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4"/>
          <p:cNvSpPr txBox="1">
            <a:spLocks noGrp="1"/>
          </p:cNvSpPr>
          <p:nvPr>
            <p:ph type="title"/>
          </p:nvPr>
        </p:nvSpPr>
        <p:spPr>
          <a:xfrm rot="5400000">
            <a:off x="17719465" y="10013105"/>
            <a:ext cx="24797175" cy="7886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4"/>
          <p:cNvSpPr txBox="1">
            <a:spLocks noGrp="1"/>
          </p:cNvSpPr>
          <p:nvPr>
            <p:ph type="body" idx="1"/>
          </p:nvPr>
        </p:nvSpPr>
        <p:spPr>
          <a:xfrm rot="5400000">
            <a:off x="1717464" y="2355004"/>
            <a:ext cx="24797175" cy="232029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000"/>
              </a:spcBef>
              <a:spcAft>
                <a:spcPts val="0"/>
              </a:spcAft>
              <a:buClr>
                <a:schemeClr val="dk1"/>
              </a:buClr>
              <a:buSzPts val="1800"/>
              <a:buChar char="•"/>
              <a:defRPr/>
            </a:lvl1pPr>
            <a:lvl2pPr marL="914400" lvl="1" indent="-342900" algn="l">
              <a:lnSpc>
                <a:spcPct val="90000"/>
              </a:lnSpc>
              <a:spcBef>
                <a:spcPts val="2000"/>
              </a:spcBef>
              <a:spcAft>
                <a:spcPts val="0"/>
              </a:spcAft>
              <a:buClr>
                <a:schemeClr val="dk1"/>
              </a:buClr>
              <a:buSzPts val="1800"/>
              <a:buChar char="•"/>
              <a:defRPr/>
            </a:lvl2pPr>
            <a:lvl3pPr marL="1371600" lvl="2" indent="-342900" algn="l">
              <a:lnSpc>
                <a:spcPct val="90000"/>
              </a:lnSpc>
              <a:spcBef>
                <a:spcPts val="2000"/>
              </a:spcBef>
              <a:spcAft>
                <a:spcPts val="0"/>
              </a:spcAft>
              <a:buClr>
                <a:schemeClr val="dk1"/>
              </a:buClr>
              <a:buSzPts val="1800"/>
              <a:buChar char="•"/>
              <a:defRPr/>
            </a:lvl3pPr>
            <a:lvl4pPr marL="1828800" lvl="3" indent="-342900" algn="l">
              <a:lnSpc>
                <a:spcPct val="90000"/>
              </a:lnSpc>
              <a:spcBef>
                <a:spcPts val="2000"/>
              </a:spcBef>
              <a:spcAft>
                <a:spcPts val="0"/>
              </a:spcAft>
              <a:buClr>
                <a:schemeClr val="dk1"/>
              </a:buClr>
              <a:buSzPts val="1800"/>
              <a:buChar char="•"/>
              <a:defRPr/>
            </a:lvl4pPr>
            <a:lvl5pPr marL="2286000" lvl="4" indent="-342900" algn="l">
              <a:lnSpc>
                <a:spcPct val="90000"/>
              </a:lnSpc>
              <a:spcBef>
                <a:spcPts val="2000"/>
              </a:spcBef>
              <a:spcAft>
                <a:spcPts val="0"/>
              </a:spcAft>
              <a:buClr>
                <a:schemeClr val="dk1"/>
              </a:buClr>
              <a:buSzPts val="1800"/>
              <a:buChar char="•"/>
              <a:defRPr/>
            </a:lvl5pPr>
            <a:lvl6pPr marL="2743200" lvl="5" indent="-342900" algn="l">
              <a:lnSpc>
                <a:spcPct val="90000"/>
              </a:lnSpc>
              <a:spcBef>
                <a:spcPts val="2000"/>
              </a:spcBef>
              <a:spcAft>
                <a:spcPts val="0"/>
              </a:spcAft>
              <a:buClr>
                <a:schemeClr val="dk1"/>
              </a:buClr>
              <a:buSzPts val="1800"/>
              <a:buChar char="•"/>
              <a:defRPr/>
            </a:lvl6pPr>
            <a:lvl7pPr marL="3200400" lvl="6" indent="-342900" algn="l">
              <a:lnSpc>
                <a:spcPct val="90000"/>
              </a:lnSpc>
              <a:spcBef>
                <a:spcPts val="2000"/>
              </a:spcBef>
              <a:spcAft>
                <a:spcPts val="0"/>
              </a:spcAft>
              <a:buClr>
                <a:schemeClr val="dk1"/>
              </a:buClr>
              <a:buSzPts val="1800"/>
              <a:buChar char="•"/>
              <a:defRPr/>
            </a:lvl7pPr>
            <a:lvl8pPr marL="3657600" lvl="7" indent="-342900" algn="l">
              <a:lnSpc>
                <a:spcPct val="90000"/>
              </a:lnSpc>
              <a:spcBef>
                <a:spcPts val="2000"/>
              </a:spcBef>
              <a:spcAft>
                <a:spcPts val="0"/>
              </a:spcAft>
              <a:buClr>
                <a:schemeClr val="dk1"/>
              </a:buClr>
              <a:buSzPts val="1800"/>
              <a:buChar char="•"/>
              <a:defRPr/>
            </a:lvl8pPr>
            <a:lvl9pPr marL="4114800" lvl="8" indent="-342900" algn="l">
              <a:lnSpc>
                <a:spcPct val="90000"/>
              </a:lnSpc>
              <a:spcBef>
                <a:spcPts val="2000"/>
              </a:spcBef>
              <a:spcAft>
                <a:spcPts val="0"/>
              </a:spcAft>
              <a:buClr>
                <a:schemeClr val="dk1"/>
              </a:buClr>
              <a:buSzPts val="1800"/>
              <a:buChar char="•"/>
              <a:defRPr/>
            </a:lvl9pPr>
          </a:lstStyle>
          <a:p>
            <a:endParaRPr/>
          </a:p>
        </p:txBody>
      </p:sp>
      <p:sp>
        <p:nvSpPr>
          <p:cNvPr id="81" name="Google Shape;81;p14"/>
          <p:cNvSpPr txBox="1">
            <a:spLocks noGrp="1"/>
          </p:cNvSpPr>
          <p:nvPr>
            <p:ph type="dt" idx="10"/>
          </p:nvPr>
        </p:nvSpPr>
        <p:spPr>
          <a:xfrm>
            <a:off x="2514600" y="27120434"/>
            <a:ext cx="8229600" cy="155786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4"/>
          <p:cNvSpPr txBox="1">
            <a:spLocks noGrp="1"/>
          </p:cNvSpPr>
          <p:nvPr>
            <p:ph type="ftr" idx="11"/>
          </p:nvPr>
        </p:nvSpPr>
        <p:spPr>
          <a:xfrm>
            <a:off x="12115800" y="27120434"/>
            <a:ext cx="12344400" cy="155786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4"/>
          <p:cNvSpPr txBox="1">
            <a:spLocks noGrp="1"/>
          </p:cNvSpPr>
          <p:nvPr>
            <p:ph type="sldNum" idx="12"/>
          </p:nvPr>
        </p:nvSpPr>
        <p:spPr>
          <a:xfrm>
            <a:off x="25831800" y="27120434"/>
            <a:ext cx="8229600" cy="155786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2514600" y="1557873"/>
            <a:ext cx="31546801" cy="565573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5"/>
          <p:cNvSpPr txBox="1">
            <a:spLocks noGrp="1"/>
          </p:cNvSpPr>
          <p:nvPr>
            <p:ph type="body" idx="1"/>
          </p:nvPr>
        </p:nvSpPr>
        <p:spPr>
          <a:xfrm>
            <a:off x="2514600" y="7789333"/>
            <a:ext cx="31546801" cy="1856570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000"/>
              </a:spcBef>
              <a:spcAft>
                <a:spcPts val="0"/>
              </a:spcAft>
              <a:buClr>
                <a:schemeClr val="dk1"/>
              </a:buClr>
              <a:buSzPts val="1800"/>
              <a:buChar char="•"/>
              <a:defRPr/>
            </a:lvl1pPr>
            <a:lvl2pPr marL="914400" lvl="1" indent="-342900" algn="l">
              <a:lnSpc>
                <a:spcPct val="90000"/>
              </a:lnSpc>
              <a:spcBef>
                <a:spcPts val="2000"/>
              </a:spcBef>
              <a:spcAft>
                <a:spcPts val="0"/>
              </a:spcAft>
              <a:buClr>
                <a:schemeClr val="dk1"/>
              </a:buClr>
              <a:buSzPts val="1800"/>
              <a:buChar char="•"/>
              <a:defRPr/>
            </a:lvl2pPr>
            <a:lvl3pPr marL="1371600" lvl="2" indent="-342900" algn="l">
              <a:lnSpc>
                <a:spcPct val="90000"/>
              </a:lnSpc>
              <a:spcBef>
                <a:spcPts val="2000"/>
              </a:spcBef>
              <a:spcAft>
                <a:spcPts val="0"/>
              </a:spcAft>
              <a:buClr>
                <a:schemeClr val="dk1"/>
              </a:buClr>
              <a:buSzPts val="1800"/>
              <a:buChar char="•"/>
              <a:defRPr/>
            </a:lvl3pPr>
            <a:lvl4pPr marL="1828800" lvl="3" indent="-342900" algn="l">
              <a:lnSpc>
                <a:spcPct val="90000"/>
              </a:lnSpc>
              <a:spcBef>
                <a:spcPts val="2000"/>
              </a:spcBef>
              <a:spcAft>
                <a:spcPts val="0"/>
              </a:spcAft>
              <a:buClr>
                <a:schemeClr val="dk1"/>
              </a:buClr>
              <a:buSzPts val="1800"/>
              <a:buChar char="•"/>
              <a:defRPr/>
            </a:lvl4pPr>
            <a:lvl5pPr marL="2286000" lvl="4" indent="-342900" algn="l">
              <a:lnSpc>
                <a:spcPct val="90000"/>
              </a:lnSpc>
              <a:spcBef>
                <a:spcPts val="2000"/>
              </a:spcBef>
              <a:spcAft>
                <a:spcPts val="0"/>
              </a:spcAft>
              <a:buClr>
                <a:schemeClr val="dk1"/>
              </a:buClr>
              <a:buSzPts val="1800"/>
              <a:buChar char="•"/>
              <a:defRPr/>
            </a:lvl5pPr>
            <a:lvl6pPr marL="2743200" lvl="5" indent="-342900" algn="l">
              <a:lnSpc>
                <a:spcPct val="90000"/>
              </a:lnSpc>
              <a:spcBef>
                <a:spcPts val="2000"/>
              </a:spcBef>
              <a:spcAft>
                <a:spcPts val="0"/>
              </a:spcAft>
              <a:buClr>
                <a:schemeClr val="dk1"/>
              </a:buClr>
              <a:buSzPts val="1800"/>
              <a:buChar char="•"/>
              <a:defRPr/>
            </a:lvl6pPr>
            <a:lvl7pPr marL="3200400" lvl="6" indent="-342900" algn="l">
              <a:lnSpc>
                <a:spcPct val="90000"/>
              </a:lnSpc>
              <a:spcBef>
                <a:spcPts val="2000"/>
              </a:spcBef>
              <a:spcAft>
                <a:spcPts val="0"/>
              </a:spcAft>
              <a:buClr>
                <a:schemeClr val="dk1"/>
              </a:buClr>
              <a:buSzPts val="1800"/>
              <a:buChar char="•"/>
              <a:defRPr/>
            </a:lvl7pPr>
            <a:lvl8pPr marL="3657600" lvl="7" indent="-342900" algn="l">
              <a:lnSpc>
                <a:spcPct val="90000"/>
              </a:lnSpc>
              <a:spcBef>
                <a:spcPts val="2000"/>
              </a:spcBef>
              <a:spcAft>
                <a:spcPts val="0"/>
              </a:spcAft>
              <a:buClr>
                <a:schemeClr val="dk1"/>
              </a:buClr>
              <a:buSzPts val="1800"/>
              <a:buChar char="•"/>
              <a:defRPr/>
            </a:lvl8pPr>
            <a:lvl9pPr marL="4114800" lvl="8" indent="-342900" algn="l">
              <a:lnSpc>
                <a:spcPct val="90000"/>
              </a:lnSpc>
              <a:spcBef>
                <a:spcPts val="2000"/>
              </a:spcBef>
              <a:spcAft>
                <a:spcPts val="0"/>
              </a:spcAft>
              <a:buClr>
                <a:schemeClr val="dk1"/>
              </a:buClr>
              <a:buSzPts val="1800"/>
              <a:buChar char="•"/>
              <a:defRPr/>
            </a:lvl9pPr>
          </a:lstStyle>
          <a:p>
            <a:endParaRPr/>
          </a:p>
        </p:txBody>
      </p:sp>
      <p:sp>
        <p:nvSpPr>
          <p:cNvPr id="24" name="Google Shape;24;p5"/>
          <p:cNvSpPr txBox="1">
            <a:spLocks noGrp="1"/>
          </p:cNvSpPr>
          <p:nvPr>
            <p:ph type="dt" idx="10"/>
          </p:nvPr>
        </p:nvSpPr>
        <p:spPr>
          <a:xfrm>
            <a:off x="2514600" y="27120434"/>
            <a:ext cx="8229600" cy="155786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5"/>
          <p:cNvSpPr txBox="1">
            <a:spLocks noGrp="1"/>
          </p:cNvSpPr>
          <p:nvPr>
            <p:ph type="ftr" idx="11"/>
          </p:nvPr>
        </p:nvSpPr>
        <p:spPr>
          <a:xfrm>
            <a:off x="12115800" y="27120434"/>
            <a:ext cx="12344400" cy="155786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5"/>
          <p:cNvSpPr txBox="1">
            <a:spLocks noGrp="1"/>
          </p:cNvSpPr>
          <p:nvPr>
            <p:ph type="sldNum" idx="12"/>
          </p:nvPr>
        </p:nvSpPr>
        <p:spPr>
          <a:xfrm>
            <a:off x="25831800" y="27120434"/>
            <a:ext cx="8229600" cy="155786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2495552" y="7294888"/>
            <a:ext cx="31546801" cy="1217167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0"/>
              <a:buFont typeface="Calibri"/>
              <a:buNone/>
              <a:defRPr sz="2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2495552" y="19581716"/>
            <a:ext cx="31546801" cy="640079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000"/>
              </a:spcBef>
              <a:spcAft>
                <a:spcPts val="0"/>
              </a:spcAft>
              <a:buClr>
                <a:schemeClr val="dk1"/>
              </a:buClr>
              <a:buSzPts val="9600"/>
              <a:buNone/>
              <a:defRPr sz="9600">
                <a:solidFill>
                  <a:schemeClr val="dk1"/>
                </a:solidFill>
              </a:defRPr>
            </a:lvl1pPr>
            <a:lvl2pPr marL="914400" lvl="1" indent="-228600" algn="l">
              <a:lnSpc>
                <a:spcPct val="90000"/>
              </a:lnSpc>
              <a:spcBef>
                <a:spcPts val="2000"/>
              </a:spcBef>
              <a:spcAft>
                <a:spcPts val="0"/>
              </a:spcAft>
              <a:buClr>
                <a:srgbClr val="888888"/>
              </a:buClr>
              <a:buSzPts val="8000"/>
              <a:buNone/>
              <a:defRPr sz="8000">
                <a:solidFill>
                  <a:srgbClr val="888888"/>
                </a:solidFill>
              </a:defRPr>
            </a:lvl2pPr>
            <a:lvl3pPr marL="1371600" lvl="2" indent="-228600" algn="l">
              <a:lnSpc>
                <a:spcPct val="90000"/>
              </a:lnSpc>
              <a:spcBef>
                <a:spcPts val="2000"/>
              </a:spcBef>
              <a:spcAft>
                <a:spcPts val="0"/>
              </a:spcAft>
              <a:buClr>
                <a:srgbClr val="888888"/>
              </a:buClr>
              <a:buSzPts val="7200"/>
              <a:buNone/>
              <a:defRPr sz="7200">
                <a:solidFill>
                  <a:srgbClr val="888888"/>
                </a:solidFill>
              </a:defRPr>
            </a:lvl3pPr>
            <a:lvl4pPr marL="1828800" lvl="3" indent="-228600" algn="l">
              <a:lnSpc>
                <a:spcPct val="90000"/>
              </a:lnSpc>
              <a:spcBef>
                <a:spcPts val="2000"/>
              </a:spcBef>
              <a:spcAft>
                <a:spcPts val="0"/>
              </a:spcAft>
              <a:buClr>
                <a:srgbClr val="888888"/>
              </a:buClr>
              <a:buSzPts val="6400"/>
              <a:buNone/>
              <a:defRPr sz="6400">
                <a:solidFill>
                  <a:srgbClr val="888888"/>
                </a:solidFill>
              </a:defRPr>
            </a:lvl4pPr>
            <a:lvl5pPr marL="2286000" lvl="4" indent="-228600" algn="l">
              <a:lnSpc>
                <a:spcPct val="90000"/>
              </a:lnSpc>
              <a:spcBef>
                <a:spcPts val="2000"/>
              </a:spcBef>
              <a:spcAft>
                <a:spcPts val="0"/>
              </a:spcAft>
              <a:buClr>
                <a:srgbClr val="888888"/>
              </a:buClr>
              <a:buSzPts val="6400"/>
              <a:buNone/>
              <a:defRPr sz="6400">
                <a:solidFill>
                  <a:srgbClr val="888888"/>
                </a:solidFill>
              </a:defRPr>
            </a:lvl5pPr>
            <a:lvl6pPr marL="2743200" lvl="5" indent="-228600" algn="l">
              <a:lnSpc>
                <a:spcPct val="90000"/>
              </a:lnSpc>
              <a:spcBef>
                <a:spcPts val="2000"/>
              </a:spcBef>
              <a:spcAft>
                <a:spcPts val="0"/>
              </a:spcAft>
              <a:buClr>
                <a:srgbClr val="888888"/>
              </a:buClr>
              <a:buSzPts val="6400"/>
              <a:buNone/>
              <a:defRPr sz="6400">
                <a:solidFill>
                  <a:srgbClr val="888888"/>
                </a:solidFill>
              </a:defRPr>
            </a:lvl6pPr>
            <a:lvl7pPr marL="3200400" lvl="6" indent="-228600" algn="l">
              <a:lnSpc>
                <a:spcPct val="90000"/>
              </a:lnSpc>
              <a:spcBef>
                <a:spcPts val="2000"/>
              </a:spcBef>
              <a:spcAft>
                <a:spcPts val="0"/>
              </a:spcAft>
              <a:buClr>
                <a:srgbClr val="888888"/>
              </a:buClr>
              <a:buSzPts val="6400"/>
              <a:buNone/>
              <a:defRPr sz="6400">
                <a:solidFill>
                  <a:srgbClr val="888888"/>
                </a:solidFill>
              </a:defRPr>
            </a:lvl7pPr>
            <a:lvl8pPr marL="3657600" lvl="7" indent="-228600" algn="l">
              <a:lnSpc>
                <a:spcPct val="90000"/>
              </a:lnSpc>
              <a:spcBef>
                <a:spcPts val="2000"/>
              </a:spcBef>
              <a:spcAft>
                <a:spcPts val="0"/>
              </a:spcAft>
              <a:buClr>
                <a:srgbClr val="888888"/>
              </a:buClr>
              <a:buSzPts val="6400"/>
              <a:buNone/>
              <a:defRPr sz="6400">
                <a:solidFill>
                  <a:srgbClr val="888888"/>
                </a:solidFill>
              </a:defRPr>
            </a:lvl8pPr>
            <a:lvl9pPr marL="4114800" lvl="8" indent="-228600" algn="l">
              <a:lnSpc>
                <a:spcPct val="90000"/>
              </a:lnSpc>
              <a:spcBef>
                <a:spcPts val="2000"/>
              </a:spcBef>
              <a:spcAft>
                <a:spcPts val="0"/>
              </a:spcAft>
              <a:buClr>
                <a:srgbClr val="888888"/>
              </a:buClr>
              <a:buSzPts val="6400"/>
              <a:buNone/>
              <a:defRPr sz="6400">
                <a:solidFill>
                  <a:srgbClr val="888888"/>
                </a:solidFill>
              </a:defRPr>
            </a:lvl9pPr>
          </a:lstStyle>
          <a:p>
            <a:endParaRPr/>
          </a:p>
        </p:txBody>
      </p:sp>
      <p:sp>
        <p:nvSpPr>
          <p:cNvPr id="30" name="Google Shape;30;p6"/>
          <p:cNvSpPr txBox="1">
            <a:spLocks noGrp="1"/>
          </p:cNvSpPr>
          <p:nvPr>
            <p:ph type="dt" idx="10"/>
          </p:nvPr>
        </p:nvSpPr>
        <p:spPr>
          <a:xfrm>
            <a:off x="2514600" y="27120434"/>
            <a:ext cx="8229600" cy="155786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6"/>
          <p:cNvSpPr txBox="1">
            <a:spLocks noGrp="1"/>
          </p:cNvSpPr>
          <p:nvPr>
            <p:ph type="ftr" idx="11"/>
          </p:nvPr>
        </p:nvSpPr>
        <p:spPr>
          <a:xfrm>
            <a:off x="12115800" y="27120434"/>
            <a:ext cx="12344400" cy="155786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6"/>
          <p:cNvSpPr txBox="1">
            <a:spLocks noGrp="1"/>
          </p:cNvSpPr>
          <p:nvPr>
            <p:ph type="sldNum" idx="12"/>
          </p:nvPr>
        </p:nvSpPr>
        <p:spPr>
          <a:xfrm>
            <a:off x="25831800" y="27120434"/>
            <a:ext cx="8229600" cy="155786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2514600" y="1557873"/>
            <a:ext cx="31546801" cy="565573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7"/>
          <p:cNvSpPr txBox="1">
            <a:spLocks noGrp="1"/>
          </p:cNvSpPr>
          <p:nvPr>
            <p:ph type="body" idx="1"/>
          </p:nvPr>
        </p:nvSpPr>
        <p:spPr>
          <a:xfrm>
            <a:off x="2514600" y="7789333"/>
            <a:ext cx="15544800" cy="1856570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000"/>
              </a:spcBef>
              <a:spcAft>
                <a:spcPts val="0"/>
              </a:spcAft>
              <a:buClr>
                <a:schemeClr val="dk1"/>
              </a:buClr>
              <a:buSzPts val="1800"/>
              <a:buChar char="•"/>
              <a:defRPr/>
            </a:lvl1pPr>
            <a:lvl2pPr marL="914400" lvl="1" indent="-342900" algn="l">
              <a:lnSpc>
                <a:spcPct val="90000"/>
              </a:lnSpc>
              <a:spcBef>
                <a:spcPts val="2000"/>
              </a:spcBef>
              <a:spcAft>
                <a:spcPts val="0"/>
              </a:spcAft>
              <a:buClr>
                <a:schemeClr val="dk1"/>
              </a:buClr>
              <a:buSzPts val="1800"/>
              <a:buChar char="•"/>
              <a:defRPr/>
            </a:lvl2pPr>
            <a:lvl3pPr marL="1371600" lvl="2" indent="-342900" algn="l">
              <a:lnSpc>
                <a:spcPct val="90000"/>
              </a:lnSpc>
              <a:spcBef>
                <a:spcPts val="2000"/>
              </a:spcBef>
              <a:spcAft>
                <a:spcPts val="0"/>
              </a:spcAft>
              <a:buClr>
                <a:schemeClr val="dk1"/>
              </a:buClr>
              <a:buSzPts val="1800"/>
              <a:buChar char="•"/>
              <a:defRPr/>
            </a:lvl3pPr>
            <a:lvl4pPr marL="1828800" lvl="3" indent="-342900" algn="l">
              <a:lnSpc>
                <a:spcPct val="90000"/>
              </a:lnSpc>
              <a:spcBef>
                <a:spcPts val="2000"/>
              </a:spcBef>
              <a:spcAft>
                <a:spcPts val="0"/>
              </a:spcAft>
              <a:buClr>
                <a:schemeClr val="dk1"/>
              </a:buClr>
              <a:buSzPts val="1800"/>
              <a:buChar char="•"/>
              <a:defRPr/>
            </a:lvl4pPr>
            <a:lvl5pPr marL="2286000" lvl="4" indent="-342900" algn="l">
              <a:lnSpc>
                <a:spcPct val="90000"/>
              </a:lnSpc>
              <a:spcBef>
                <a:spcPts val="2000"/>
              </a:spcBef>
              <a:spcAft>
                <a:spcPts val="0"/>
              </a:spcAft>
              <a:buClr>
                <a:schemeClr val="dk1"/>
              </a:buClr>
              <a:buSzPts val="1800"/>
              <a:buChar char="•"/>
              <a:defRPr/>
            </a:lvl5pPr>
            <a:lvl6pPr marL="2743200" lvl="5" indent="-342900" algn="l">
              <a:lnSpc>
                <a:spcPct val="90000"/>
              </a:lnSpc>
              <a:spcBef>
                <a:spcPts val="2000"/>
              </a:spcBef>
              <a:spcAft>
                <a:spcPts val="0"/>
              </a:spcAft>
              <a:buClr>
                <a:schemeClr val="dk1"/>
              </a:buClr>
              <a:buSzPts val="1800"/>
              <a:buChar char="•"/>
              <a:defRPr/>
            </a:lvl6pPr>
            <a:lvl7pPr marL="3200400" lvl="6" indent="-342900" algn="l">
              <a:lnSpc>
                <a:spcPct val="90000"/>
              </a:lnSpc>
              <a:spcBef>
                <a:spcPts val="2000"/>
              </a:spcBef>
              <a:spcAft>
                <a:spcPts val="0"/>
              </a:spcAft>
              <a:buClr>
                <a:schemeClr val="dk1"/>
              </a:buClr>
              <a:buSzPts val="1800"/>
              <a:buChar char="•"/>
              <a:defRPr/>
            </a:lvl7pPr>
            <a:lvl8pPr marL="3657600" lvl="7" indent="-342900" algn="l">
              <a:lnSpc>
                <a:spcPct val="90000"/>
              </a:lnSpc>
              <a:spcBef>
                <a:spcPts val="2000"/>
              </a:spcBef>
              <a:spcAft>
                <a:spcPts val="0"/>
              </a:spcAft>
              <a:buClr>
                <a:schemeClr val="dk1"/>
              </a:buClr>
              <a:buSzPts val="1800"/>
              <a:buChar char="•"/>
              <a:defRPr/>
            </a:lvl8pPr>
            <a:lvl9pPr marL="4114800" lvl="8" indent="-342900" algn="l">
              <a:lnSpc>
                <a:spcPct val="90000"/>
              </a:lnSpc>
              <a:spcBef>
                <a:spcPts val="2000"/>
              </a:spcBef>
              <a:spcAft>
                <a:spcPts val="0"/>
              </a:spcAft>
              <a:buClr>
                <a:schemeClr val="dk1"/>
              </a:buClr>
              <a:buSzPts val="1800"/>
              <a:buChar char="•"/>
              <a:defRPr/>
            </a:lvl9pPr>
          </a:lstStyle>
          <a:p>
            <a:endParaRPr/>
          </a:p>
        </p:txBody>
      </p:sp>
      <p:sp>
        <p:nvSpPr>
          <p:cNvPr id="36" name="Google Shape;36;p7"/>
          <p:cNvSpPr txBox="1">
            <a:spLocks noGrp="1"/>
          </p:cNvSpPr>
          <p:nvPr>
            <p:ph type="body" idx="2"/>
          </p:nvPr>
        </p:nvSpPr>
        <p:spPr>
          <a:xfrm>
            <a:off x="18516600" y="7789333"/>
            <a:ext cx="15544800" cy="1856570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000"/>
              </a:spcBef>
              <a:spcAft>
                <a:spcPts val="0"/>
              </a:spcAft>
              <a:buClr>
                <a:schemeClr val="dk1"/>
              </a:buClr>
              <a:buSzPts val="1800"/>
              <a:buChar char="•"/>
              <a:defRPr/>
            </a:lvl1pPr>
            <a:lvl2pPr marL="914400" lvl="1" indent="-342900" algn="l">
              <a:lnSpc>
                <a:spcPct val="90000"/>
              </a:lnSpc>
              <a:spcBef>
                <a:spcPts val="2000"/>
              </a:spcBef>
              <a:spcAft>
                <a:spcPts val="0"/>
              </a:spcAft>
              <a:buClr>
                <a:schemeClr val="dk1"/>
              </a:buClr>
              <a:buSzPts val="1800"/>
              <a:buChar char="•"/>
              <a:defRPr/>
            </a:lvl2pPr>
            <a:lvl3pPr marL="1371600" lvl="2" indent="-342900" algn="l">
              <a:lnSpc>
                <a:spcPct val="90000"/>
              </a:lnSpc>
              <a:spcBef>
                <a:spcPts val="2000"/>
              </a:spcBef>
              <a:spcAft>
                <a:spcPts val="0"/>
              </a:spcAft>
              <a:buClr>
                <a:schemeClr val="dk1"/>
              </a:buClr>
              <a:buSzPts val="1800"/>
              <a:buChar char="•"/>
              <a:defRPr/>
            </a:lvl3pPr>
            <a:lvl4pPr marL="1828800" lvl="3" indent="-342900" algn="l">
              <a:lnSpc>
                <a:spcPct val="90000"/>
              </a:lnSpc>
              <a:spcBef>
                <a:spcPts val="2000"/>
              </a:spcBef>
              <a:spcAft>
                <a:spcPts val="0"/>
              </a:spcAft>
              <a:buClr>
                <a:schemeClr val="dk1"/>
              </a:buClr>
              <a:buSzPts val="1800"/>
              <a:buChar char="•"/>
              <a:defRPr/>
            </a:lvl4pPr>
            <a:lvl5pPr marL="2286000" lvl="4" indent="-342900" algn="l">
              <a:lnSpc>
                <a:spcPct val="90000"/>
              </a:lnSpc>
              <a:spcBef>
                <a:spcPts val="2000"/>
              </a:spcBef>
              <a:spcAft>
                <a:spcPts val="0"/>
              </a:spcAft>
              <a:buClr>
                <a:schemeClr val="dk1"/>
              </a:buClr>
              <a:buSzPts val="1800"/>
              <a:buChar char="•"/>
              <a:defRPr/>
            </a:lvl5pPr>
            <a:lvl6pPr marL="2743200" lvl="5" indent="-342900" algn="l">
              <a:lnSpc>
                <a:spcPct val="90000"/>
              </a:lnSpc>
              <a:spcBef>
                <a:spcPts val="2000"/>
              </a:spcBef>
              <a:spcAft>
                <a:spcPts val="0"/>
              </a:spcAft>
              <a:buClr>
                <a:schemeClr val="dk1"/>
              </a:buClr>
              <a:buSzPts val="1800"/>
              <a:buChar char="•"/>
              <a:defRPr/>
            </a:lvl6pPr>
            <a:lvl7pPr marL="3200400" lvl="6" indent="-342900" algn="l">
              <a:lnSpc>
                <a:spcPct val="90000"/>
              </a:lnSpc>
              <a:spcBef>
                <a:spcPts val="2000"/>
              </a:spcBef>
              <a:spcAft>
                <a:spcPts val="0"/>
              </a:spcAft>
              <a:buClr>
                <a:schemeClr val="dk1"/>
              </a:buClr>
              <a:buSzPts val="1800"/>
              <a:buChar char="•"/>
              <a:defRPr/>
            </a:lvl7pPr>
            <a:lvl8pPr marL="3657600" lvl="7" indent="-342900" algn="l">
              <a:lnSpc>
                <a:spcPct val="90000"/>
              </a:lnSpc>
              <a:spcBef>
                <a:spcPts val="2000"/>
              </a:spcBef>
              <a:spcAft>
                <a:spcPts val="0"/>
              </a:spcAft>
              <a:buClr>
                <a:schemeClr val="dk1"/>
              </a:buClr>
              <a:buSzPts val="1800"/>
              <a:buChar char="•"/>
              <a:defRPr/>
            </a:lvl8pPr>
            <a:lvl9pPr marL="4114800" lvl="8" indent="-342900" algn="l">
              <a:lnSpc>
                <a:spcPct val="90000"/>
              </a:lnSpc>
              <a:spcBef>
                <a:spcPts val="2000"/>
              </a:spcBef>
              <a:spcAft>
                <a:spcPts val="0"/>
              </a:spcAft>
              <a:buClr>
                <a:schemeClr val="dk1"/>
              </a:buClr>
              <a:buSzPts val="1800"/>
              <a:buChar char="•"/>
              <a:defRPr/>
            </a:lvl9pPr>
          </a:lstStyle>
          <a:p>
            <a:endParaRPr/>
          </a:p>
        </p:txBody>
      </p:sp>
      <p:sp>
        <p:nvSpPr>
          <p:cNvPr id="37" name="Google Shape;37;p7"/>
          <p:cNvSpPr txBox="1">
            <a:spLocks noGrp="1"/>
          </p:cNvSpPr>
          <p:nvPr>
            <p:ph type="dt" idx="10"/>
          </p:nvPr>
        </p:nvSpPr>
        <p:spPr>
          <a:xfrm>
            <a:off x="2514600" y="27120434"/>
            <a:ext cx="8229600" cy="155786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7"/>
          <p:cNvSpPr txBox="1">
            <a:spLocks noGrp="1"/>
          </p:cNvSpPr>
          <p:nvPr>
            <p:ph type="ftr" idx="11"/>
          </p:nvPr>
        </p:nvSpPr>
        <p:spPr>
          <a:xfrm>
            <a:off x="12115800" y="27120434"/>
            <a:ext cx="12344400" cy="155786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7"/>
          <p:cNvSpPr txBox="1">
            <a:spLocks noGrp="1"/>
          </p:cNvSpPr>
          <p:nvPr>
            <p:ph type="sldNum" idx="12"/>
          </p:nvPr>
        </p:nvSpPr>
        <p:spPr>
          <a:xfrm>
            <a:off x="25831800" y="27120434"/>
            <a:ext cx="8229600" cy="155786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2519364" y="1557873"/>
            <a:ext cx="31546801" cy="565573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8"/>
          <p:cNvSpPr txBox="1">
            <a:spLocks noGrp="1"/>
          </p:cNvSpPr>
          <p:nvPr>
            <p:ph type="body" idx="1"/>
          </p:nvPr>
        </p:nvSpPr>
        <p:spPr>
          <a:xfrm>
            <a:off x="2519368" y="7172962"/>
            <a:ext cx="15473361" cy="3515358"/>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4000"/>
              </a:spcBef>
              <a:spcAft>
                <a:spcPts val="0"/>
              </a:spcAft>
              <a:buClr>
                <a:schemeClr val="dk1"/>
              </a:buClr>
              <a:buSzPts val="9600"/>
              <a:buNone/>
              <a:defRPr sz="9600" b="1"/>
            </a:lvl1pPr>
            <a:lvl2pPr marL="914400" lvl="1" indent="-228600" algn="l">
              <a:lnSpc>
                <a:spcPct val="90000"/>
              </a:lnSpc>
              <a:spcBef>
                <a:spcPts val="2000"/>
              </a:spcBef>
              <a:spcAft>
                <a:spcPts val="0"/>
              </a:spcAft>
              <a:buClr>
                <a:schemeClr val="dk1"/>
              </a:buClr>
              <a:buSzPts val="8000"/>
              <a:buNone/>
              <a:defRPr sz="8000" b="1"/>
            </a:lvl2pPr>
            <a:lvl3pPr marL="1371600" lvl="2" indent="-228600" algn="l">
              <a:lnSpc>
                <a:spcPct val="90000"/>
              </a:lnSpc>
              <a:spcBef>
                <a:spcPts val="2000"/>
              </a:spcBef>
              <a:spcAft>
                <a:spcPts val="0"/>
              </a:spcAft>
              <a:buClr>
                <a:schemeClr val="dk1"/>
              </a:buClr>
              <a:buSzPts val="7200"/>
              <a:buNone/>
              <a:defRPr sz="7200" b="1"/>
            </a:lvl3pPr>
            <a:lvl4pPr marL="1828800" lvl="3" indent="-228600" algn="l">
              <a:lnSpc>
                <a:spcPct val="90000"/>
              </a:lnSpc>
              <a:spcBef>
                <a:spcPts val="2000"/>
              </a:spcBef>
              <a:spcAft>
                <a:spcPts val="0"/>
              </a:spcAft>
              <a:buClr>
                <a:schemeClr val="dk1"/>
              </a:buClr>
              <a:buSzPts val="6400"/>
              <a:buNone/>
              <a:defRPr sz="6400" b="1"/>
            </a:lvl4pPr>
            <a:lvl5pPr marL="2286000" lvl="4" indent="-228600" algn="l">
              <a:lnSpc>
                <a:spcPct val="90000"/>
              </a:lnSpc>
              <a:spcBef>
                <a:spcPts val="2000"/>
              </a:spcBef>
              <a:spcAft>
                <a:spcPts val="0"/>
              </a:spcAft>
              <a:buClr>
                <a:schemeClr val="dk1"/>
              </a:buClr>
              <a:buSzPts val="6400"/>
              <a:buNone/>
              <a:defRPr sz="6400" b="1"/>
            </a:lvl5pPr>
            <a:lvl6pPr marL="2743200" lvl="5" indent="-228600" algn="l">
              <a:lnSpc>
                <a:spcPct val="90000"/>
              </a:lnSpc>
              <a:spcBef>
                <a:spcPts val="2000"/>
              </a:spcBef>
              <a:spcAft>
                <a:spcPts val="0"/>
              </a:spcAft>
              <a:buClr>
                <a:schemeClr val="dk1"/>
              </a:buClr>
              <a:buSzPts val="6400"/>
              <a:buNone/>
              <a:defRPr sz="6400" b="1"/>
            </a:lvl6pPr>
            <a:lvl7pPr marL="3200400" lvl="6" indent="-228600" algn="l">
              <a:lnSpc>
                <a:spcPct val="90000"/>
              </a:lnSpc>
              <a:spcBef>
                <a:spcPts val="2000"/>
              </a:spcBef>
              <a:spcAft>
                <a:spcPts val="0"/>
              </a:spcAft>
              <a:buClr>
                <a:schemeClr val="dk1"/>
              </a:buClr>
              <a:buSzPts val="6400"/>
              <a:buNone/>
              <a:defRPr sz="6400" b="1"/>
            </a:lvl7pPr>
            <a:lvl8pPr marL="3657600" lvl="7" indent="-228600" algn="l">
              <a:lnSpc>
                <a:spcPct val="90000"/>
              </a:lnSpc>
              <a:spcBef>
                <a:spcPts val="2000"/>
              </a:spcBef>
              <a:spcAft>
                <a:spcPts val="0"/>
              </a:spcAft>
              <a:buClr>
                <a:schemeClr val="dk1"/>
              </a:buClr>
              <a:buSzPts val="6400"/>
              <a:buNone/>
              <a:defRPr sz="6400" b="1"/>
            </a:lvl8pPr>
            <a:lvl9pPr marL="4114800" lvl="8" indent="-228600" algn="l">
              <a:lnSpc>
                <a:spcPct val="90000"/>
              </a:lnSpc>
              <a:spcBef>
                <a:spcPts val="2000"/>
              </a:spcBef>
              <a:spcAft>
                <a:spcPts val="0"/>
              </a:spcAft>
              <a:buClr>
                <a:schemeClr val="dk1"/>
              </a:buClr>
              <a:buSzPts val="6400"/>
              <a:buNone/>
              <a:defRPr sz="6400" b="1"/>
            </a:lvl9pPr>
          </a:lstStyle>
          <a:p>
            <a:endParaRPr/>
          </a:p>
        </p:txBody>
      </p:sp>
      <p:sp>
        <p:nvSpPr>
          <p:cNvPr id="43" name="Google Shape;43;p8"/>
          <p:cNvSpPr txBox="1">
            <a:spLocks noGrp="1"/>
          </p:cNvSpPr>
          <p:nvPr>
            <p:ph type="body" idx="2"/>
          </p:nvPr>
        </p:nvSpPr>
        <p:spPr>
          <a:xfrm>
            <a:off x="2519368" y="10688320"/>
            <a:ext cx="15473361" cy="1572090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000"/>
              </a:spcBef>
              <a:spcAft>
                <a:spcPts val="0"/>
              </a:spcAft>
              <a:buClr>
                <a:schemeClr val="dk1"/>
              </a:buClr>
              <a:buSzPts val="1800"/>
              <a:buChar char="•"/>
              <a:defRPr/>
            </a:lvl1pPr>
            <a:lvl2pPr marL="914400" lvl="1" indent="-342900" algn="l">
              <a:lnSpc>
                <a:spcPct val="90000"/>
              </a:lnSpc>
              <a:spcBef>
                <a:spcPts val="2000"/>
              </a:spcBef>
              <a:spcAft>
                <a:spcPts val="0"/>
              </a:spcAft>
              <a:buClr>
                <a:schemeClr val="dk1"/>
              </a:buClr>
              <a:buSzPts val="1800"/>
              <a:buChar char="•"/>
              <a:defRPr/>
            </a:lvl2pPr>
            <a:lvl3pPr marL="1371600" lvl="2" indent="-342900" algn="l">
              <a:lnSpc>
                <a:spcPct val="90000"/>
              </a:lnSpc>
              <a:spcBef>
                <a:spcPts val="2000"/>
              </a:spcBef>
              <a:spcAft>
                <a:spcPts val="0"/>
              </a:spcAft>
              <a:buClr>
                <a:schemeClr val="dk1"/>
              </a:buClr>
              <a:buSzPts val="1800"/>
              <a:buChar char="•"/>
              <a:defRPr/>
            </a:lvl3pPr>
            <a:lvl4pPr marL="1828800" lvl="3" indent="-342900" algn="l">
              <a:lnSpc>
                <a:spcPct val="90000"/>
              </a:lnSpc>
              <a:spcBef>
                <a:spcPts val="2000"/>
              </a:spcBef>
              <a:spcAft>
                <a:spcPts val="0"/>
              </a:spcAft>
              <a:buClr>
                <a:schemeClr val="dk1"/>
              </a:buClr>
              <a:buSzPts val="1800"/>
              <a:buChar char="•"/>
              <a:defRPr/>
            </a:lvl4pPr>
            <a:lvl5pPr marL="2286000" lvl="4" indent="-342900" algn="l">
              <a:lnSpc>
                <a:spcPct val="90000"/>
              </a:lnSpc>
              <a:spcBef>
                <a:spcPts val="2000"/>
              </a:spcBef>
              <a:spcAft>
                <a:spcPts val="0"/>
              </a:spcAft>
              <a:buClr>
                <a:schemeClr val="dk1"/>
              </a:buClr>
              <a:buSzPts val="1800"/>
              <a:buChar char="•"/>
              <a:defRPr/>
            </a:lvl5pPr>
            <a:lvl6pPr marL="2743200" lvl="5" indent="-342900" algn="l">
              <a:lnSpc>
                <a:spcPct val="90000"/>
              </a:lnSpc>
              <a:spcBef>
                <a:spcPts val="2000"/>
              </a:spcBef>
              <a:spcAft>
                <a:spcPts val="0"/>
              </a:spcAft>
              <a:buClr>
                <a:schemeClr val="dk1"/>
              </a:buClr>
              <a:buSzPts val="1800"/>
              <a:buChar char="•"/>
              <a:defRPr/>
            </a:lvl6pPr>
            <a:lvl7pPr marL="3200400" lvl="6" indent="-342900" algn="l">
              <a:lnSpc>
                <a:spcPct val="90000"/>
              </a:lnSpc>
              <a:spcBef>
                <a:spcPts val="2000"/>
              </a:spcBef>
              <a:spcAft>
                <a:spcPts val="0"/>
              </a:spcAft>
              <a:buClr>
                <a:schemeClr val="dk1"/>
              </a:buClr>
              <a:buSzPts val="1800"/>
              <a:buChar char="•"/>
              <a:defRPr/>
            </a:lvl7pPr>
            <a:lvl8pPr marL="3657600" lvl="7" indent="-342900" algn="l">
              <a:lnSpc>
                <a:spcPct val="90000"/>
              </a:lnSpc>
              <a:spcBef>
                <a:spcPts val="2000"/>
              </a:spcBef>
              <a:spcAft>
                <a:spcPts val="0"/>
              </a:spcAft>
              <a:buClr>
                <a:schemeClr val="dk1"/>
              </a:buClr>
              <a:buSzPts val="1800"/>
              <a:buChar char="•"/>
              <a:defRPr/>
            </a:lvl8pPr>
            <a:lvl9pPr marL="4114800" lvl="8" indent="-342900" algn="l">
              <a:lnSpc>
                <a:spcPct val="90000"/>
              </a:lnSpc>
              <a:spcBef>
                <a:spcPts val="2000"/>
              </a:spcBef>
              <a:spcAft>
                <a:spcPts val="0"/>
              </a:spcAft>
              <a:buClr>
                <a:schemeClr val="dk1"/>
              </a:buClr>
              <a:buSzPts val="1800"/>
              <a:buChar char="•"/>
              <a:defRPr/>
            </a:lvl9pPr>
          </a:lstStyle>
          <a:p>
            <a:endParaRPr/>
          </a:p>
        </p:txBody>
      </p:sp>
      <p:sp>
        <p:nvSpPr>
          <p:cNvPr id="44" name="Google Shape;44;p8"/>
          <p:cNvSpPr txBox="1">
            <a:spLocks noGrp="1"/>
          </p:cNvSpPr>
          <p:nvPr>
            <p:ph type="body" idx="3"/>
          </p:nvPr>
        </p:nvSpPr>
        <p:spPr>
          <a:xfrm>
            <a:off x="18516602" y="7172962"/>
            <a:ext cx="15549564" cy="3515358"/>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4000"/>
              </a:spcBef>
              <a:spcAft>
                <a:spcPts val="0"/>
              </a:spcAft>
              <a:buClr>
                <a:schemeClr val="dk1"/>
              </a:buClr>
              <a:buSzPts val="9600"/>
              <a:buNone/>
              <a:defRPr sz="9600" b="1"/>
            </a:lvl1pPr>
            <a:lvl2pPr marL="914400" lvl="1" indent="-228600" algn="l">
              <a:lnSpc>
                <a:spcPct val="90000"/>
              </a:lnSpc>
              <a:spcBef>
                <a:spcPts val="2000"/>
              </a:spcBef>
              <a:spcAft>
                <a:spcPts val="0"/>
              </a:spcAft>
              <a:buClr>
                <a:schemeClr val="dk1"/>
              </a:buClr>
              <a:buSzPts val="8000"/>
              <a:buNone/>
              <a:defRPr sz="8000" b="1"/>
            </a:lvl2pPr>
            <a:lvl3pPr marL="1371600" lvl="2" indent="-228600" algn="l">
              <a:lnSpc>
                <a:spcPct val="90000"/>
              </a:lnSpc>
              <a:spcBef>
                <a:spcPts val="2000"/>
              </a:spcBef>
              <a:spcAft>
                <a:spcPts val="0"/>
              </a:spcAft>
              <a:buClr>
                <a:schemeClr val="dk1"/>
              </a:buClr>
              <a:buSzPts val="7200"/>
              <a:buNone/>
              <a:defRPr sz="7200" b="1"/>
            </a:lvl3pPr>
            <a:lvl4pPr marL="1828800" lvl="3" indent="-228600" algn="l">
              <a:lnSpc>
                <a:spcPct val="90000"/>
              </a:lnSpc>
              <a:spcBef>
                <a:spcPts val="2000"/>
              </a:spcBef>
              <a:spcAft>
                <a:spcPts val="0"/>
              </a:spcAft>
              <a:buClr>
                <a:schemeClr val="dk1"/>
              </a:buClr>
              <a:buSzPts val="6400"/>
              <a:buNone/>
              <a:defRPr sz="6400" b="1"/>
            </a:lvl4pPr>
            <a:lvl5pPr marL="2286000" lvl="4" indent="-228600" algn="l">
              <a:lnSpc>
                <a:spcPct val="90000"/>
              </a:lnSpc>
              <a:spcBef>
                <a:spcPts val="2000"/>
              </a:spcBef>
              <a:spcAft>
                <a:spcPts val="0"/>
              </a:spcAft>
              <a:buClr>
                <a:schemeClr val="dk1"/>
              </a:buClr>
              <a:buSzPts val="6400"/>
              <a:buNone/>
              <a:defRPr sz="6400" b="1"/>
            </a:lvl5pPr>
            <a:lvl6pPr marL="2743200" lvl="5" indent="-228600" algn="l">
              <a:lnSpc>
                <a:spcPct val="90000"/>
              </a:lnSpc>
              <a:spcBef>
                <a:spcPts val="2000"/>
              </a:spcBef>
              <a:spcAft>
                <a:spcPts val="0"/>
              </a:spcAft>
              <a:buClr>
                <a:schemeClr val="dk1"/>
              </a:buClr>
              <a:buSzPts val="6400"/>
              <a:buNone/>
              <a:defRPr sz="6400" b="1"/>
            </a:lvl6pPr>
            <a:lvl7pPr marL="3200400" lvl="6" indent="-228600" algn="l">
              <a:lnSpc>
                <a:spcPct val="90000"/>
              </a:lnSpc>
              <a:spcBef>
                <a:spcPts val="2000"/>
              </a:spcBef>
              <a:spcAft>
                <a:spcPts val="0"/>
              </a:spcAft>
              <a:buClr>
                <a:schemeClr val="dk1"/>
              </a:buClr>
              <a:buSzPts val="6400"/>
              <a:buNone/>
              <a:defRPr sz="6400" b="1"/>
            </a:lvl7pPr>
            <a:lvl8pPr marL="3657600" lvl="7" indent="-228600" algn="l">
              <a:lnSpc>
                <a:spcPct val="90000"/>
              </a:lnSpc>
              <a:spcBef>
                <a:spcPts val="2000"/>
              </a:spcBef>
              <a:spcAft>
                <a:spcPts val="0"/>
              </a:spcAft>
              <a:buClr>
                <a:schemeClr val="dk1"/>
              </a:buClr>
              <a:buSzPts val="6400"/>
              <a:buNone/>
              <a:defRPr sz="6400" b="1"/>
            </a:lvl8pPr>
            <a:lvl9pPr marL="4114800" lvl="8" indent="-228600" algn="l">
              <a:lnSpc>
                <a:spcPct val="90000"/>
              </a:lnSpc>
              <a:spcBef>
                <a:spcPts val="2000"/>
              </a:spcBef>
              <a:spcAft>
                <a:spcPts val="0"/>
              </a:spcAft>
              <a:buClr>
                <a:schemeClr val="dk1"/>
              </a:buClr>
              <a:buSzPts val="6400"/>
              <a:buNone/>
              <a:defRPr sz="6400" b="1"/>
            </a:lvl9pPr>
          </a:lstStyle>
          <a:p>
            <a:endParaRPr/>
          </a:p>
        </p:txBody>
      </p:sp>
      <p:sp>
        <p:nvSpPr>
          <p:cNvPr id="45" name="Google Shape;45;p8"/>
          <p:cNvSpPr txBox="1">
            <a:spLocks noGrp="1"/>
          </p:cNvSpPr>
          <p:nvPr>
            <p:ph type="body" idx="4"/>
          </p:nvPr>
        </p:nvSpPr>
        <p:spPr>
          <a:xfrm>
            <a:off x="18516602" y="10688320"/>
            <a:ext cx="15549564" cy="1572090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000"/>
              </a:spcBef>
              <a:spcAft>
                <a:spcPts val="0"/>
              </a:spcAft>
              <a:buClr>
                <a:schemeClr val="dk1"/>
              </a:buClr>
              <a:buSzPts val="1800"/>
              <a:buChar char="•"/>
              <a:defRPr/>
            </a:lvl1pPr>
            <a:lvl2pPr marL="914400" lvl="1" indent="-342900" algn="l">
              <a:lnSpc>
                <a:spcPct val="90000"/>
              </a:lnSpc>
              <a:spcBef>
                <a:spcPts val="2000"/>
              </a:spcBef>
              <a:spcAft>
                <a:spcPts val="0"/>
              </a:spcAft>
              <a:buClr>
                <a:schemeClr val="dk1"/>
              </a:buClr>
              <a:buSzPts val="1800"/>
              <a:buChar char="•"/>
              <a:defRPr/>
            </a:lvl2pPr>
            <a:lvl3pPr marL="1371600" lvl="2" indent="-342900" algn="l">
              <a:lnSpc>
                <a:spcPct val="90000"/>
              </a:lnSpc>
              <a:spcBef>
                <a:spcPts val="2000"/>
              </a:spcBef>
              <a:spcAft>
                <a:spcPts val="0"/>
              </a:spcAft>
              <a:buClr>
                <a:schemeClr val="dk1"/>
              </a:buClr>
              <a:buSzPts val="1800"/>
              <a:buChar char="•"/>
              <a:defRPr/>
            </a:lvl3pPr>
            <a:lvl4pPr marL="1828800" lvl="3" indent="-342900" algn="l">
              <a:lnSpc>
                <a:spcPct val="90000"/>
              </a:lnSpc>
              <a:spcBef>
                <a:spcPts val="2000"/>
              </a:spcBef>
              <a:spcAft>
                <a:spcPts val="0"/>
              </a:spcAft>
              <a:buClr>
                <a:schemeClr val="dk1"/>
              </a:buClr>
              <a:buSzPts val="1800"/>
              <a:buChar char="•"/>
              <a:defRPr/>
            </a:lvl4pPr>
            <a:lvl5pPr marL="2286000" lvl="4" indent="-342900" algn="l">
              <a:lnSpc>
                <a:spcPct val="90000"/>
              </a:lnSpc>
              <a:spcBef>
                <a:spcPts val="2000"/>
              </a:spcBef>
              <a:spcAft>
                <a:spcPts val="0"/>
              </a:spcAft>
              <a:buClr>
                <a:schemeClr val="dk1"/>
              </a:buClr>
              <a:buSzPts val="1800"/>
              <a:buChar char="•"/>
              <a:defRPr/>
            </a:lvl5pPr>
            <a:lvl6pPr marL="2743200" lvl="5" indent="-342900" algn="l">
              <a:lnSpc>
                <a:spcPct val="90000"/>
              </a:lnSpc>
              <a:spcBef>
                <a:spcPts val="2000"/>
              </a:spcBef>
              <a:spcAft>
                <a:spcPts val="0"/>
              </a:spcAft>
              <a:buClr>
                <a:schemeClr val="dk1"/>
              </a:buClr>
              <a:buSzPts val="1800"/>
              <a:buChar char="•"/>
              <a:defRPr/>
            </a:lvl6pPr>
            <a:lvl7pPr marL="3200400" lvl="6" indent="-342900" algn="l">
              <a:lnSpc>
                <a:spcPct val="90000"/>
              </a:lnSpc>
              <a:spcBef>
                <a:spcPts val="2000"/>
              </a:spcBef>
              <a:spcAft>
                <a:spcPts val="0"/>
              </a:spcAft>
              <a:buClr>
                <a:schemeClr val="dk1"/>
              </a:buClr>
              <a:buSzPts val="1800"/>
              <a:buChar char="•"/>
              <a:defRPr/>
            </a:lvl7pPr>
            <a:lvl8pPr marL="3657600" lvl="7" indent="-342900" algn="l">
              <a:lnSpc>
                <a:spcPct val="90000"/>
              </a:lnSpc>
              <a:spcBef>
                <a:spcPts val="2000"/>
              </a:spcBef>
              <a:spcAft>
                <a:spcPts val="0"/>
              </a:spcAft>
              <a:buClr>
                <a:schemeClr val="dk1"/>
              </a:buClr>
              <a:buSzPts val="1800"/>
              <a:buChar char="•"/>
              <a:defRPr/>
            </a:lvl8pPr>
            <a:lvl9pPr marL="4114800" lvl="8" indent="-342900" algn="l">
              <a:lnSpc>
                <a:spcPct val="90000"/>
              </a:lnSpc>
              <a:spcBef>
                <a:spcPts val="2000"/>
              </a:spcBef>
              <a:spcAft>
                <a:spcPts val="0"/>
              </a:spcAft>
              <a:buClr>
                <a:schemeClr val="dk1"/>
              </a:buClr>
              <a:buSzPts val="1800"/>
              <a:buChar char="•"/>
              <a:defRPr/>
            </a:lvl9pPr>
          </a:lstStyle>
          <a:p>
            <a:endParaRPr/>
          </a:p>
        </p:txBody>
      </p:sp>
      <p:sp>
        <p:nvSpPr>
          <p:cNvPr id="46" name="Google Shape;46;p8"/>
          <p:cNvSpPr txBox="1">
            <a:spLocks noGrp="1"/>
          </p:cNvSpPr>
          <p:nvPr>
            <p:ph type="dt" idx="10"/>
          </p:nvPr>
        </p:nvSpPr>
        <p:spPr>
          <a:xfrm>
            <a:off x="2514600" y="27120434"/>
            <a:ext cx="8229600" cy="155786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8"/>
          <p:cNvSpPr txBox="1">
            <a:spLocks noGrp="1"/>
          </p:cNvSpPr>
          <p:nvPr>
            <p:ph type="ftr" idx="11"/>
          </p:nvPr>
        </p:nvSpPr>
        <p:spPr>
          <a:xfrm>
            <a:off x="12115800" y="27120434"/>
            <a:ext cx="12344400" cy="155786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8"/>
          <p:cNvSpPr txBox="1">
            <a:spLocks noGrp="1"/>
          </p:cNvSpPr>
          <p:nvPr>
            <p:ph type="sldNum" idx="12"/>
          </p:nvPr>
        </p:nvSpPr>
        <p:spPr>
          <a:xfrm>
            <a:off x="25831800" y="27120434"/>
            <a:ext cx="8229600" cy="155786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9"/>
          <p:cNvSpPr txBox="1">
            <a:spLocks noGrp="1"/>
          </p:cNvSpPr>
          <p:nvPr>
            <p:ph type="title"/>
          </p:nvPr>
        </p:nvSpPr>
        <p:spPr>
          <a:xfrm>
            <a:off x="2514600" y="1557873"/>
            <a:ext cx="31546801" cy="565573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9"/>
          <p:cNvSpPr txBox="1">
            <a:spLocks noGrp="1"/>
          </p:cNvSpPr>
          <p:nvPr>
            <p:ph type="dt" idx="10"/>
          </p:nvPr>
        </p:nvSpPr>
        <p:spPr>
          <a:xfrm>
            <a:off x="2514600" y="27120434"/>
            <a:ext cx="8229600" cy="155786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9"/>
          <p:cNvSpPr txBox="1">
            <a:spLocks noGrp="1"/>
          </p:cNvSpPr>
          <p:nvPr>
            <p:ph type="ftr" idx="11"/>
          </p:nvPr>
        </p:nvSpPr>
        <p:spPr>
          <a:xfrm>
            <a:off x="12115800" y="27120434"/>
            <a:ext cx="12344400" cy="155786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9"/>
          <p:cNvSpPr txBox="1">
            <a:spLocks noGrp="1"/>
          </p:cNvSpPr>
          <p:nvPr>
            <p:ph type="sldNum" idx="12"/>
          </p:nvPr>
        </p:nvSpPr>
        <p:spPr>
          <a:xfrm>
            <a:off x="25831800" y="27120434"/>
            <a:ext cx="8229600" cy="155786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0"/>
          <p:cNvSpPr txBox="1">
            <a:spLocks noGrp="1"/>
          </p:cNvSpPr>
          <p:nvPr>
            <p:ph type="dt" idx="10"/>
          </p:nvPr>
        </p:nvSpPr>
        <p:spPr>
          <a:xfrm>
            <a:off x="2514600" y="27120434"/>
            <a:ext cx="8229600" cy="155786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0"/>
          <p:cNvSpPr txBox="1">
            <a:spLocks noGrp="1"/>
          </p:cNvSpPr>
          <p:nvPr>
            <p:ph type="ftr" idx="11"/>
          </p:nvPr>
        </p:nvSpPr>
        <p:spPr>
          <a:xfrm>
            <a:off x="12115800" y="27120434"/>
            <a:ext cx="12344400" cy="155786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0"/>
          <p:cNvSpPr txBox="1">
            <a:spLocks noGrp="1"/>
          </p:cNvSpPr>
          <p:nvPr>
            <p:ph type="sldNum" idx="12"/>
          </p:nvPr>
        </p:nvSpPr>
        <p:spPr>
          <a:xfrm>
            <a:off x="25831800" y="27120434"/>
            <a:ext cx="8229600" cy="155786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2519364" y="1950720"/>
            <a:ext cx="11796712" cy="682752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2800"/>
              <a:buFont typeface="Calibri"/>
              <a:buNone/>
              <a:defRPr sz="1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1"/>
          <p:cNvSpPr txBox="1">
            <a:spLocks noGrp="1"/>
          </p:cNvSpPr>
          <p:nvPr>
            <p:ph type="body" idx="1"/>
          </p:nvPr>
        </p:nvSpPr>
        <p:spPr>
          <a:xfrm>
            <a:off x="15549564" y="4213020"/>
            <a:ext cx="18516601" cy="20794134"/>
          </a:xfrm>
          <a:prstGeom prst="rect">
            <a:avLst/>
          </a:prstGeom>
          <a:noFill/>
          <a:ln>
            <a:noFill/>
          </a:ln>
        </p:spPr>
        <p:txBody>
          <a:bodyPr spcFirstLastPara="1" wrap="square" lIns="91425" tIns="45700" rIns="91425" bIns="45700" anchor="t" anchorCtr="0">
            <a:normAutofit/>
          </a:bodyPr>
          <a:lstStyle>
            <a:lvl1pPr marL="457200" lvl="0" indent="-1041400" algn="l">
              <a:lnSpc>
                <a:spcPct val="90000"/>
              </a:lnSpc>
              <a:spcBef>
                <a:spcPts val="4000"/>
              </a:spcBef>
              <a:spcAft>
                <a:spcPts val="0"/>
              </a:spcAft>
              <a:buClr>
                <a:schemeClr val="dk1"/>
              </a:buClr>
              <a:buSzPts val="12800"/>
              <a:buChar char="•"/>
              <a:defRPr sz="12800"/>
            </a:lvl1pPr>
            <a:lvl2pPr marL="914400" lvl="1" indent="-939800" algn="l">
              <a:lnSpc>
                <a:spcPct val="90000"/>
              </a:lnSpc>
              <a:spcBef>
                <a:spcPts val="2000"/>
              </a:spcBef>
              <a:spcAft>
                <a:spcPts val="0"/>
              </a:spcAft>
              <a:buClr>
                <a:schemeClr val="dk1"/>
              </a:buClr>
              <a:buSzPts val="11200"/>
              <a:buChar char="•"/>
              <a:defRPr sz="11200"/>
            </a:lvl2pPr>
            <a:lvl3pPr marL="1371600" lvl="2" indent="-838200" algn="l">
              <a:lnSpc>
                <a:spcPct val="90000"/>
              </a:lnSpc>
              <a:spcBef>
                <a:spcPts val="2000"/>
              </a:spcBef>
              <a:spcAft>
                <a:spcPts val="0"/>
              </a:spcAft>
              <a:buClr>
                <a:schemeClr val="dk1"/>
              </a:buClr>
              <a:buSzPts val="9600"/>
              <a:buChar char="•"/>
              <a:defRPr sz="9600"/>
            </a:lvl3pPr>
            <a:lvl4pPr marL="1828800" lvl="3" indent="-736600" algn="l">
              <a:lnSpc>
                <a:spcPct val="90000"/>
              </a:lnSpc>
              <a:spcBef>
                <a:spcPts val="2000"/>
              </a:spcBef>
              <a:spcAft>
                <a:spcPts val="0"/>
              </a:spcAft>
              <a:buClr>
                <a:schemeClr val="dk1"/>
              </a:buClr>
              <a:buSzPts val="8000"/>
              <a:buChar char="•"/>
              <a:defRPr sz="8000"/>
            </a:lvl4pPr>
            <a:lvl5pPr marL="2286000" lvl="4" indent="-736600" algn="l">
              <a:lnSpc>
                <a:spcPct val="90000"/>
              </a:lnSpc>
              <a:spcBef>
                <a:spcPts val="2000"/>
              </a:spcBef>
              <a:spcAft>
                <a:spcPts val="0"/>
              </a:spcAft>
              <a:buClr>
                <a:schemeClr val="dk1"/>
              </a:buClr>
              <a:buSzPts val="8000"/>
              <a:buChar char="•"/>
              <a:defRPr sz="8000"/>
            </a:lvl5pPr>
            <a:lvl6pPr marL="2743200" lvl="5" indent="-736600" algn="l">
              <a:lnSpc>
                <a:spcPct val="90000"/>
              </a:lnSpc>
              <a:spcBef>
                <a:spcPts val="2000"/>
              </a:spcBef>
              <a:spcAft>
                <a:spcPts val="0"/>
              </a:spcAft>
              <a:buClr>
                <a:schemeClr val="dk1"/>
              </a:buClr>
              <a:buSzPts val="8000"/>
              <a:buChar char="•"/>
              <a:defRPr sz="8000"/>
            </a:lvl6pPr>
            <a:lvl7pPr marL="3200400" lvl="6" indent="-736600" algn="l">
              <a:lnSpc>
                <a:spcPct val="90000"/>
              </a:lnSpc>
              <a:spcBef>
                <a:spcPts val="2000"/>
              </a:spcBef>
              <a:spcAft>
                <a:spcPts val="0"/>
              </a:spcAft>
              <a:buClr>
                <a:schemeClr val="dk1"/>
              </a:buClr>
              <a:buSzPts val="8000"/>
              <a:buChar char="•"/>
              <a:defRPr sz="8000"/>
            </a:lvl7pPr>
            <a:lvl8pPr marL="3657600" lvl="7" indent="-736600" algn="l">
              <a:lnSpc>
                <a:spcPct val="90000"/>
              </a:lnSpc>
              <a:spcBef>
                <a:spcPts val="2000"/>
              </a:spcBef>
              <a:spcAft>
                <a:spcPts val="0"/>
              </a:spcAft>
              <a:buClr>
                <a:schemeClr val="dk1"/>
              </a:buClr>
              <a:buSzPts val="8000"/>
              <a:buChar char="•"/>
              <a:defRPr sz="8000"/>
            </a:lvl8pPr>
            <a:lvl9pPr marL="4114800" lvl="8" indent="-736600" algn="l">
              <a:lnSpc>
                <a:spcPct val="90000"/>
              </a:lnSpc>
              <a:spcBef>
                <a:spcPts val="2000"/>
              </a:spcBef>
              <a:spcAft>
                <a:spcPts val="0"/>
              </a:spcAft>
              <a:buClr>
                <a:schemeClr val="dk1"/>
              </a:buClr>
              <a:buSzPts val="8000"/>
              <a:buChar char="•"/>
              <a:defRPr sz="8000"/>
            </a:lvl9pPr>
          </a:lstStyle>
          <a:p>
            <a:endParaRPr/>
          </a:p>
        </p:txBody>
      </p:sp>
      <p:sp>
        <p:nvSpPr>
          <p:cNvPr id="61" name="Google Shape;61;p11"/>
          <p:cNvSpPr txBox="1">
            <a:spLocks noGrp="1"/>
          </p:cNvSpPr>
          <p:nvPr>
            <p:ph type="body" idx="2"/>
          </p:nvPr>
        </p:nvSpPr>
        <p:spPr>
          <a:xfrm>
            <a:off x="2519364" y="8778240"/>
            <a:ext cx="11796712" cy="1626277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000"/>
              </a:spcBef>
              <a:spcAft>
                <a:spcPts val="0"/>
              </a:spcAft>
              <a:buClr>
                <a:schemeClr val="dk1"/>
              </a:buClr>
              <a:buSzPts val="6400"/>
              <a:buNone/>
              <a:defRPr sz="6400"/>
            </a:lvl1pPr>
            <a:lvl2pPr marL="914400" lvl="1" indent="-228600" algn="l">
              <a:lnSpc>
                <a:spcPct val="90000"/>
              </a:lnSpc>
              <a:spcBef>
                <a:spcPts val="2000"/>
              </a:spcBef>
              <a:spcAft>
                <a:spcPts val="0"/>
              </a:spcAft>
              <a:buClr>
                <a:schemeClr val="dk1"/>
              </a:buClr>
              <a:buSzPts val="5600"/>
              <a:buNone/>
              <a:defRPr sz="5600"/>
            </a:lvl2pPr>
            <a:lvl3pPr marL="1371600" lvl="2" indent="-228600" algn="l">
              <a:lnSpc>
                <a:spcPct val="90000"/>
              </a:lnSpc>
              <a:spcBef>
                <a:spcPts val="2000"/>
              </a:spcBef>
              <a:spcAft>
                <a:spcPts val="0"/>
              </a:spcAft>
              <a:buClr>
                <a:schemeClr val="dk1"/>
              </a:buClr>
              <a:buSzPts val="4800"/>
              <a:buNone/>
              <a:defRPr sz="4800"/>
            </a:lvl3pPr>
            <a:lvl4pPr marL="1828800" lvl="3" indent="-228600" algn="l">
              <a:lnSpc>
                <a:spcPct val="90000"/>
              </a:lnSpc>
              <a:spcBef>
                <a:spcPts val="2000"/>
              </a:spcBef>
              <a:spcAft>
                <a:spcPts val="0"/>
              </a:spcAft>
              <a:buClr>
                <a:schemeClr val="dk1"/>
              </a:buClr>
              <a:buSzPts val="4000"/>
              <a:buNone/>
              <a:defRPr sz="4000"/>
            </a:lvl4pPr>
            <a:lvl5pPr marL="2286000" lvl="4" indent="-228600" algn="l">
              <a:lnSpc>
                <a:spcPct val="90000"/>
              </a:lnSpc>
              <a:spcBef>
                <a:spcPts val="2000"/>
              </a:spcBef>
              <a:spcAft>
                <a:spcPts val="0"/>
              </a:spcAft>
              <a:buClr>
                <a:schemeClr val="dk1"/>
              </a:buClr>
              <a:buSzPts val="4000"/>
              <a:buNone/>
              <a:defRPr sz="4000"/>
            </a:lvl5pPr>
            <a:lvl6pPr marL="2743200" lvl="5" indent="-228600" algn="l">
              <a:lnSpc>
                <a:spcPct val="90000"/>
              </a:lnSpc>
              <a:spcBef>
                <a:spcPts val="2000"/>
              </a:spcBef>
              <a:spcAft>
                <a:spcPts val="0"/>
              </a:spcAft>
              <a:buClr>
                <a:schemeClr val="dk1"/>
              </a:buClr>
              <a:buSzPts val="4000"/>
              <a:buNone/>
              <a:defRPr sz="4000"/>
            </a:lvl6pPr>
            <a:lvl7pPr marL="3200400" lvl="6" indent="-228600" algn="l">
              <a:lnSpc>
                <a:spcPct val="90000"/>
              </a:lnSpc>
              <a:spcBef>
                <a:spcPts val="2000"/>
              </a:spcBef>
              <a:spcAft>
                <a:spcPts val="0"/>
              </a:spcAft>
              <a:buClr>
                <a:schemeClr val="dk1"/>
              </a:buClr>
              <a:buSzPts val="4000"/>
              <a:buNone/>
              <a:defRPr sz="4000"/>
            </a:lvl7pPr>
            <a:lvl8pPr marL="3657600" lvl="7" indent="-228600" algn="l">
              <a:lnSpc>
                <a:spcPct val="90000"/>
              </a:lnSpc>
              <a:spcBef>
                <a:spcPts val="2000"/>
              </a:spcBef>
              <a:spcAft>
                <a:spcPts val="0"/>
              </a:spcAft>
              <a:buClr>
                <a:schemeClr val="dk1"/>
              </a:buClr>
              <a:buSzPts val="4000"/>
              <a:buNone/>
              <a:defRPr sz="4000"/>
            </a:lvl8pPr>
            <a:lvl9pPr marL="4114800" lvl="8" indent="-228600" algn="l">
              <a:lnSpc>
                <a:spcPct val="90000"/>
              </a:lnSpc>
              <a:spcBef>
                <a:spcPts val="2000"/>
              </a:spcBef>
              <a:spcAft>
                <a:spcPts val="0"/>
              </a:spcAft>
              <a:buClr>
                <a:schemeClr val="dk1"/>
              </a:buClr>
              <a:buSzPts val="4000"/>
              <a:buNone/>
              <a:defRPr sz="4000"/>
            </a:lvl9pPr>
          </a:lstStyle>
          <a:p>
            <a:endParaRPr/>
          </a:p>
        </p:txBody>
      </p:sp>
      <p:sp>
        <p:nvSpPr>
          <p:cNvPr id="62" name="Google Shape;62;p11"/>
          <p:cNvSpPr txBox="1">
            <a:spLocks noGrp="1"/>
          </p:cNvSpPr>
          <p:nvPr>
            <p:ph type="dt" idx="10"/>
          </p:nvPr>
        </p:nvSpPr>
        <p:spPr>
          <a:xfrm>
            <a:off x="2514600" y="27120434"/>
            <a:ext cx="8229600" cy="155786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1"/>
          <p:cNvSpPr txBox="1">
            <a:spLocks noGrp="1"/>
          </p:cNvSpPr>
          <p:nvPr>
            <p:ph type="ftr" idx="11"/>
          </p:nvPr>
        </p:nvSpPr>
        <p:spPr>
          <a:xfrm>
            <a:off x="12115800" y="27120434"/>
            <a:ext cx="12344400" cy="155786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1"/>
          <p:cNvSpPr txBox="1">
            <a:spLocks noGrp="1"/>
          </p:cNvSpPr>
          <p:nvPr>
            <p:ph type="sldNum" idx="12"/>
          </p:nvPr>
        </p:nvSpPr>
        <p:spPr>
          <a:xfrm>
            <a:off x="25831800" y="27120434"/>
            <a:ext cx="8229600" cy="155786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2519364" y="1950720"/>
            <a:ext cx="11796712" cy="682752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2800"/>
              <a:buFont typeface="Calibri"/>
              <a:buNone/>
              <a:defRPr sz="1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2"/>
          <p:cNvSpPr>
            <a:spLocks noGrp="1"/>
          </p:cNvSpPr>
          <p:nvPr>
            <p:ph type="pic" idx="2"/>
          </p:nvPr>
        </p:nvSpPr>
        <p:spPr>
          <a:xfrm>
            <a:off x="15549564" y="4213020"/>
            <a:ext cx="18516601" cy="20794134"/>
          </a:xfrm>
          <a:prstGeom prst="rect">
            <a:avLst/>
          </a:prstGeom>
          <a:noFill/>
          <a:ln>
            <a:noFill/>
          </a:ln>
        </p:spPr>
      </p:sp>
      <p:sp>
        <p:nvSpPr>
          <p:cNvPr id="68" name="Google Shape;68;p12"/>
          <p:cNvSpPr txBox="1">
            <a:spLocks noGrp="1"/>
          </p:cNvSpPr>
          <p:nvPr>
            <p:ph type="body" idx="1"/>
          </p:nvPr>
        </p:nvSpPr>
        <p:spPr>
          <a:xfrm>
            <a:off x="2519364" y="8778240"/>
            <a:ext cx="11796712" cy="1626277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000"/>
              </a:spcBef>
              <a:spcAft>
                <a:spcPts val="0"/>
              </a:spcAft>
              <a:buClr>
                <a:schemeClr val="dk1"/>
              </a:buClr>
              <a:buSzPts val="6400"/>
              <a:buNone/>
              <a:defRPr sz="6400"/>
            </a:lvl1pPr>
            <a:lvl2pPr marL="914400" lvl="1" indent="-228600" algn="l">
              <a:lnSpc>
                <a:spcPct val="90000"/>
              </a:lnSpc>
              <a:spcBef>
                <a:spcPts val="2000"/>
              </a:spcBef>
              <a:spcAft>
                <a:spcPts val="0"/>
              </a:spcAft>
              <a:buClr>
                <a:schemeClr val="dk1"/>
              </a:buClr>
              <a:buSzPts val="5600"/>
              <a:buNone/>
              <a:defRPr sz="5600"/>
            </a:lvl2pPr>
            <a:lvl3pPr marL="1371600" lvl="2" indent="-228600" algn="l">
              <a:lnSpc>
                <a:spcPct val="90000"/>
              </a:lnSpc>
              <a:spcBef>
                <a:spcPts val="2000"/>
              </a:spcBef>
              <a:spcAft>
                <a:spcPts val="0"/>
              </a:spcAft>
              <a:buClr>
                <a:schemeClr val="dk1"/>
              </a:buClr>
              <a:buSzPts val="4800"/>
              <a:buNone/>
              <a:defRPr sz="4800"/>
            </a:lvl3pPr>
            <a:lvl4pPr marL="1828800" lvl="3" indent="-228600" algn="l">
              <a:lnSpc>
                <a:spcPct val="90000"/>
              </a:lnSpc>
              <a:spcBef>
                <a:spcPts val="2000"/>
              </a:spcBef>
              <a:spcAft>
                <a:spcPts val="0"/>
              </a:spcAft>
              <a:buClr>
                <a:schemeClr val="dk1"/>
              </a:buClr>
              <a:buSzPts val="4000"/>
              <a:buNone/>
              <a:defRPr sz="4000"/>
            </a:lvl4pPr>
            <a:lvl5pPr marL="2286000" lvl="4" indent="-228600" algn="l">
              <a:lnSpc>
                <a:spcPct val="90000"/>
              </a:lnSpc>
              <a:spcBef>
                <a:spcPts val="2000"/>
              </a:spcBef>
              <a:spcAft>
                <a:spcPts val="0"/>
              </a:spcAft>
              <a:buClr>
                <a:schemeClr val="dk1"/>
              </a:buClr>
              <a:buSzPts val="4000"/>
              <a:buNone/>
              <a:defRPr sz="4000"/>
            </a:lvl5pPr>
            <a:lvl6pPr marL="2743200" lvl="5" indent="-228600" algn="l">
              <a:lnSpc>
                <a:spcPct val="90000"/>
              </a:lnSpc>
              <a:spcBef>
                <a:spcPts val="2000"/>
              </a:spcBef>
              <a:spcAft>
                <a:spcPts val="0"/>
              </a:spcAft>
              <a:buClr>
                <a:schemeClr val="dk1"/>
              </a:buClr>
              <a:buSzPts val="4000"/>
              <a:buNone/>
              <a:defRPr sz="4000"/>
            </a:lvl6pPr>
            <a:lvl7pPr marL="3200400" lvl="6" indent="-228600" algn="l">
              <a:lnSpc>
                <a:spcPct val="90000"/>
              </a:lnSpc>
              <a:spcBef>
                <a:spcPts val="2000"/>
              </a:spcBef>
              <a:spcAft>
                <a:spcPts val="0"/>
              </a:spcAft>
              <a:buClr>
                <a:schemeClr val="dk1"/>
              </a:buClr>
              <a:buSzPts val="4000"/>
              <a:buNone/>
              <a:defRPr sz="4000"/>
            </a:lvl7pPr>
            <a:lvl8pPr marL="3657600" lvl="7" indent="-228600" algn="l">
              <a:lnSpc>
                <a:spcPct val="90000"/>
              </a:lnSpc>
              <a:spcBef>
                <a:spcPts val="2000"/>
              </a:spcBef>
              <a:spcAft>
                <a:spcPts val="0"/>
              </a:spcAft>
              <a:buClr>
                <a:schemeClr val="dk1"/>
              </a:buClr>
              <a:buSzPts val="4000"/>
              <a:buNone/>
              <a:defRPr sz="4000"/>
            </a:lvl8pPr>
            <a:lvl9pPr marL="4114800" lvl="8" indent="-228600" algn="l">
              <a:lnSpc>
                <a:spcPct val="90000"/>
              </a:lnSpc>
              <a:spcBef>
                <a:spcPts val="2000"/>
              </a:spcBef>
              <a:spcAft>
                <a:spcPts val="0"/>
              </a:spcAft>
              <a:buClr>
                <a:schemeClr val="dk1"/>
              </a:buClr>
              <a:buSzPts val="4000"/>
              <a:buNone/>
              <a:defRPr sz="4000"/>
            </a:lvl9pPr>
          </a:lstStyle>
          <a:p>
            <a:endParaRPr/>
          </a:p>
        </p:txBody>
      </p:sp>
      <p:sp>
        <p:nvSpPr>
          <p:cNvPr id="69" name="Google Shape;69;p12"/>
          <p:cNvSpPr txBox="1">
            <a:spLocks noGrp="1"/>
          </p:cNvSpPr>
          <p:nvPr>
            <p:ph type="dt" idx="10"/>
          </p:nvPr>
        </p:nvSpPr>
        <p:spPr>
          <a:xfrm>
            <a:off x="2514600" y="27120434"/>
            <a:ext cx="8229600" cy="155786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2"/>
          <p:cNvSpPr txBox="1">
            <a:spLocks noGrp="1"/>
          </p:cNvSpPr>
          <p:nvPr>
            <p:ph type="ftr" idx="11"/>
          </p:nvPr>
        </p:nvSpPr>
        <p:spPr>
          <a:xfrm>
            <a:off x="12115800" y="27120434"/>
            <a:ext cx="12344400" cy="155786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2"/>
          <p:cNvSpPr txBox="1">
            <a:spLocks noGrp="1"/>
          </p:cNvSpPr>
          <p:nvPr>
            <p:ph type="sldNum" idx="12"/>
          </p:nvPr>
        </p:nvSpPr>
        <p:spPr>
          <a:xfrm>
            <a:off x="25831800" y="27120434"/>
            <a:ext cx="8229600" cy="155786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
          <p:cNvSpPr txBox="1">
            <a:spLocks noGrp="1"/>
          </p:cNvSpPr>
          <p:nvPr>
            <p:ph type="title"/>
          </p:nvPr>
        </p:nvSpPr>
        <p:spPr>
          <a:xfrm>
            <a:off x="2514600" y="1557873"/>
            <a:ext cx="31546801" cy="5655735"/>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17600"/>
              <a:buFont typeface="Calibri"/>
              <a:buNone/>
              <a:defRPr sz="176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
          <p:cNvSpPr txBox="1">
            <a:spLocks noGrp="1"/>
          </p:cNvSpPr>
          <p:nvPr>
            <p:ph type="body" idx="1"/>
          </p:nvPr>
        </p:nvSpPr>
        <p:spPr>
          <a:xfrm>
            <a:off x="2514600" y="7789333"/>
            <a:ext cx="31546801" cy="18565709"/>
          </a:xfrm>
          <a:prstGeom prst="rect">
            <a:avLst/>
          </a:prstGeom>
          <a:noFill/>
          <a:ln>
            <a:noFill/>
          </a:ln>
        </p:spPr>
        <p:txBody>
          <a:bodyPr spcFirstLastPara="1" wrap="square" lIns="91425" tIns="45700" rIns="91425" bIns="45700" anchor="t" anchorCtr="0">
            <a:normAutofit/>
          </a:bodyPr>
          <a:lstStyle>
            <a:lvl1pPr marL="457200" marR="0" lvl="0" indent="-939800" algn="l" rtl="0">
              <a:lnSpc>
                <a:spcPct val="90000"/>
              </a:lnSpc>
              <a:spcBef>
                <a:spcPts val="4000"/>
              </a:spcBef>
              <a:spcAft>
                <a:spcPts val="0"/>
              </a:spcAft>
              <a:buClr>
                <a:schemeClr val="dk1"/>
              </a:buClr>
              <a:buSzPts val="11200"/>
              <a:buFont typeface="Arial"/>
              <a:buChar char="•"/>
              <a:defRPr sz="11200" b="0" i="0" u="none" strike="noStrike" cap="none">
                <a:solidFill>
                  <a:schemeClr val="dk1"/>
                </a:solidFill>
                <a:latin typeface="Calibri"/>
                <a:ea typeface="Calibri"/>
                <a:cs typeface="Calibri"/>
                <a:sym typeface="Calibri"/>
              </a:defRPr>
            </a:lvl1pPr>
            <a:lvl2pPr marL="914400" marR="0" lvl="1" indent="-838200" algn="l" rtl="0">
              <a:lnSpc>
                <a:spcPct val="90000"/>
              </a:lnSpc>
              <a:spcBef>
                <a:spcPts val="200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2pPr>
            <a:lvl3pPr marL="1371600" marR="0" lvl="2" indent="-736600" algn="l" rtl="0">
              <a:lnSpc>
                <a:spcPct val="90000"/>
              </a:lnSpc>
              <a:spcBef>
                <a:spcPts val="2000"/>
              </a:spcBef>
              <a:spcAft>
                <a:spcPts val="0"/>
              </a:spcAft>
              <a:buClr>
                <a:schemeClr val="dk1"/>
              </a:buClr>
              <a:buSzPts val="8000"/>
              <a:buFont typeface="Arial"/>
              <a:buChar char="•"/>
              <a:defRPr sz="8000" b="0" i="0" u="none" strike="noStrike" cap="none">
                <a:solidFill>
                  <a:schemeClr val="dk1"/>
                </a:solidFill>
                <a:latin typeface="Calibri"/>
                <a:ea typeface="Calibri"/>
                <a:cs typeface="Calibri"/>
                <a:sym typeface="Calibri"/>
              </a:defRPr>
            </a:lvl3pPr>
            <a:lvl4pPr marL="1828800" marR="0" lvl="3"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Calibri"/>
                <a:ea typeface="Calibri"/>
                <a:cs typeface="Calibri"/>
                <a:sym typeface="Calibri"/>
              </a:defRPr>
            </a:lvl4pPr>
            <a:lvl5pPr marL="2286000" marR="0" lvl="4"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Calibri"/>
                <a:ea typeface="Calibri"/>
                <a:cs typeface="Calibri"/>
                <a:sym typeface="Calibri"/>
              </a:defRPr>
            </a:lvl5pPr>
            <a:lvl6pPr marL="2743200" marR="0" lvl="5"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Calibri"/>
                <a:ea typeface="Calibri"/>
                <a:cs typeface="Calibri"/>
                <a:sym typeface="Calibri"/>
              </a:defRPr>
            </a:lvl6pPr>
            <a:lvl7pPr marL="3200400" marR="0" lvl="6"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Calibri"/>
                <a:ea typeface="Calibri"/>
                <a:cs typeface="Calibri"/>
                <a:sym typeface="Calibri"/>
              </a:defRPr>
            </a:lvl7pPr>
            <a:lvl8pPr marL="3657600" marR="0" lvl="7"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Calibri"/>
                <a:ea typeface="Calibri"/>
                <a:cs typeface="Calibri"/>
                <a:sym typeface="Calibri"/>
              </a:defRPr>
            </a:lvl8pPr>
            <a:lvl9pPr marL="4114800" marR="0" lvl="8"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Calibri"/>
                <a:ea typeface="Calibri"/>
                <a:cs typeface="Calibri"/>
                <a:sym typeface="Calibri"/>
              </a:defRPr>
            </a:lvl9pPr>
          </a:lstStyle>
          <a:p>
            <a:endParaRPr/>
          </a:p>
        </p:txBody>
      </p:sp>
      <p:sp>
        <p:nvSpPr>
          <p:cNvPr id="12" name="Google Shape;12;p3"/>
          <p:cNvSpPr txBox="1">
            <a:spLocks noGrp="1"/>
          </p:cNvSpPr>
          <p:nvPr>
            <p:ph type="dt" idx="10"/>
          </p:nvPr>
        </p:nvSpPr>
        <p:spPr>
          <a:xfrm>
            <a:off x="2514600" y="27120434"/>
            <a:ext cx="8229600" cy="155786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4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
          <p:cNvSpPr txBox="1">
            <a:spLocks noGrp="1"/>
          </p:cNvSpPr>
          <p:nvPr>
            <p:ph type="ftr" idx="11"/>
          </p:nvPr>
        </p:nvSpPr>
        <p:spPr>
          <a:xfrm>
            <a:off x="12115800" y="27120434"/>
            <a:ext cx="12344400" cy="1557867"/>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4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
          <p:cNvSpPr txBox="1">
            <a:spLocks noGrp="1"/>
          </p:cNvSpPr>
          <p:nvPr>
            <p:ph type="sldNum" idx="12"/>
          </p:nvPr>
        </p:nvSpPr>
        <p:spPr>
          <a:xfrm>
            <a:off x="25831800" y="27120434"/>
            <a:ext cx="8229600" cy="1557867"/>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4800"/>
              <a:buFont typeface="Arial"/>
              <a:buNone/>
              <a:defRPr sz="4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18" Type="http://schemas.openxmlformats.org/officeDocument/2006/relationships/image" Target="../media/image14.png"/><Relationship Id="rId26" Type="http://schemas.openxmlformats.org/officeDocument/2006/relationships/image" Target="../media/image22.svg"/><Relationship Id="rId3" Type="http://schemas.openxmlformats.org/officeDocument/2006/relationships/image" Target="../media/image1.png"/><Relationship Id="rId21" Type="http://schemas.openxmlformats.org/officeDocument/2006/relationships/image" Target="../media/image17.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3.png"/><Relationship Id="rId25" Type="http://schemas.openxmlformats.org/officeDocument/2006/relationships/image" Target="../media/image21.png"/><Relationship Id="rId2" Type="http://schemas.openxmlformats.org/officeDocument/2006/relationships/notesSlide" Target="../notesSlides/notesSlide1.xml"/><Relationship Id="rId16" Type="http://schemas.openxmlformats.org/officeDocument/2006/relationships/hyperlink" Target="https://doi.org/10.1039/d1cp01304a" TargetMode="External"/><Relationship Id="rId20" Type="http://schemas.openxmlformats.org/officeDocument/2006/relationships/image" Target="../media/image16.png"/><Relationship Id="rId29"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svg"/><Relationship Id="rId24" Type="http://schemas.openxmlformats.org/officeDocument/2006/relationships/image" Target="../media/image20.png"/><Relationship Id="rId5" Type="http://schemas.openxmlformats.org/officeDocument/2006/relationships/image" Target="../media/image3.png"/><Relationship Id="rId15" Type="http://schemas.openxmlformats.org/officeDocument/2006/relationships/hyperlink" Target="https://doi.org/10.1146/annurev-biophys-083012-130348" TargetMode="External"/><Relationship Id="rId23" Type="http://schemas.openxmlformats.org/officeDocument/2006/relationships/image" Target="../media/image19.png"/><Relationship Id="rId28" Type="http://schemas.openxmlformats.org/officeDocument/2006/relationships/image" Target="../media/image24.svg"/><Relationship Id="rId10" Type="http://schemas.openxmlformats.org/officeDocument/2006/relationships/image" Target="../media/image8.png"/><Relationship Id="rId19" Type="http://schemas.openxmlformats.org/officeDocument/2006/relationships/image" Target="../media/image15.png"/><Relationship Id="rId4" Type="http://schemas.openxmlformats.org/officeDocument/2006/relationships/image" Target="../media/image2.svg"/><Relationship Id="rId9" Type="http://schemas.openxmlformats.org/officeDocument/2006/relationships/image" Target="../media/image7.svg"/><Relationship Id="rId14" Type="http://schemas.openxmlformats.org/officeDocument/2006/relationships/image" Target="../media/image12.png"/><Relationship Id="rId22" Type="http://schemas.openxmlformats.org/officeDocument/2006/relationships/image" Target="../media/image18.svg"/><Relationship Id="rId27" Type="http://schemas.openxmlformats.org/officeDocument/2006/relationships/image" Target="../media/image23.png"/><Relationship Id="rId30"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38" name="Graphic 37">
            <a:extLst>
              <a:ext uri="{FF2B5EF4-FFF2-40B4-BE49-F238E27FC236}">
                <a16:creationId xmlns:a16="http://schemas.microsoft.com/office/drawing/2014/main" id="{E9A3DEE4-F318-C8AF-20E9-7E059E9626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223126" y="12998151"/>
            <a:ext cx="7046613" cy="4438068"/>
          </a:xfrm>
          <a:prstGeom prst="rect">
            <a:avLst/>
          </a:prstGeom>
        </p:spPr>
      </p:pic>
      <p:pic>
        <p:nvPicPr>
          <p:cNvPr id="56" name="Picture 55" descr="A green and yellow substance&#10;&#10;Description automatically generated">
            <a:extLst>
              <a:ext uri="{FF2B5EF4-FFF2-40B4-BE49-F238E27FC236}">
                <a16:creationId xmlns:a16="http://schemas.microsoft.com/office/drawing/2014/main" id="{05360E8E-7E9A-72B6-8A0B-A1E9D18B45C2}"/>
              </a:ext>
            </a:extLst>
          </p:cNvPr>
          <p:cNvPicPr>
            <a:picLocks noChangeAspect="1"/>
          </p:cNvPicPr>
          <p:nvPr/>
        </p:nvPicPr>
        <p:blipFill rotWithShape="1">
          <a:blip r:embed="rId5"/>
          <a:srcRect l="27405" t="9418" r="27663" b="2865"/>
          <a:stretch/>
        </p:blipFill>
        <p:spPr>
          <a:xfrm>
            <a:off x="17890590" y="17404451"/>
            <a:ext cx="5356760" cy="3674339"/>
          </a:xfrm>
          <a:prstGeom prst="rect">
            <a:avLst/>
          </a:prstGeom>
        </p:spPr>
      </p:pic>
      <p:pic>
        <p:nvPicPr>
          <p:cNvPr id="52" name="Picture 51" descr="A yellow and orange smoke&#10;&#10;Description automatically generated with medium confidence">
            <a:extLst>
              <a:ext uri="{FF2B5EF4-FFF2-40B4-BE49-F238E27FC236}">
                <a16:creationId xmlns:a16="http://schemas.microsoft.com/office/drawing/2014/main" id="{F87F83A4-9AD5-6CE0-75F2-F41862FF283C}"/>
              </a:ext>
            </a:extLst>
          </p:cNvPr>
          <p:cNvPicPr>
            <a:picLocks noChangeAspect="1"/>
          </p:cNvPicPr>
          <p:nvPr/>
        </p:nvPicPr>
        <p:blipFill rotWithShape="1">
          <a:blip r:embed="rId6"/>
          <a:srcRect l="23996" t="9551" r="31825" b="12551"/>
          <a:stretch/>
        </p:blipFill>
        <p:spPr>
          <a:xfrm>
            <a:off x="13303342" y="17404399"/>
            <a:ext cx="4730265" cy="3674391"/>
          </a:xfrm>
          <a:prstGeom prst="rect">
            <a:avLst/>
          </a:prstGeom>
        </p:spPr>
      </p:pic>
      <p:pic>
        <p:nvPicPr>
          <p:cNvPr id="77" name="Picture 76" descr="A wireframe of a structure with a yellow ball&#10;&#10;Description automatically generated with medium confidence">
            <a:extLst>
              <a:ext uri="{FF2B5EF4-FFF2-40B4-BE49-F238E27FC236}">
                <a16:creationId xmlns:a16="http://schemas.microsoft.com/office/drawing/2014/main" id="{8AEE393F-C0D4-7F97-6A36-6C996BC5975B}"/>
              </a:ext>
            </a:extLst>
          </p:cNvPr>
          <p:cNvPicPr>
            <a:picLocks noChangeAspect="1"/>
          </p:cNvPicPr>
          <p:nvPr/>
        </p:nvPicPr>
        <p:blipFill rotWithShape="1">
          <a:blip r:embed="rId7"/>
          <a:srcRect l="8710" t="5494" r="6210" b="7797"/>
          <a:stretch/>
        </p:blipFill>
        <p:spPr>
          <a:xfrm>
            <a:off x="6976378" y="22325254"/>
            <a:ext cx="4661707" cy="2813448"/>
          </a:xfrm>
          <a:prstGeom prst="rect">
            <a:avLst/>
          </a:prstGeom>
        </p:spPr>
      </p:pic>
      <p:pic>
        <p:nvPicPr>
          <p:cNvPr id="39" name="Graphic 38">
            <a:extLst>
              <a:ext uri="{FF2B5EF4-FFF2-40B4-BE49-F238E27FC236}">
                <a16:creationId xmlns:a16="http://schemas.microsoft.com/office/drawing/2014/main" id="{A7D04BE9-BC5A-6222-93EE-D129D7AB707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27434" y="17085616"/>
            <a:ext cx="2349513" cy="3324857"/>
          </a:xfrm>
          <a:prstGeom prst="rect">
            <a:avLst/>
          </a:prstGeom>
        </p:spPr>
      </p:pic>
      <p:pic>
        <p:nvPicPr>
          <p:cNvPr id="37" name="Graphic 36">
            <a:extLst>
              <a:ext uri="{FF2B5EF4-FFF2-40B4-BE49-F238E27FC236}">
                <a16:creationId xmlns:a16="http://schemas.microsoft.com/office/drawing/2014/main" id="{DF4854B9-4EF2-6EF2-21D0-C17B0B6029C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51860" y="16777613"/>
            <a:ext cx="2757351" cy="3901999"/>
          </a:xfrm>
          <a:prstGeom prst="rect">
            <a:avLst/>
          </a:prstGeom>
        </p:spPr>
      </p:pic>
      <p:pic>
        <p:nvPicPr>
          <p:cNvPr id="35" name="Graphic 34">
            <a:extLst>
              <a:ext uri="{FF2B5EF4-FFF2-40B4-BE49-F238E27FC236}">
                <a16:creationId xmlns:a16="http://schemas.microsoft.com/office/drawing/2014/main" id="{03FD3BAC-AB8E-28D3-0521-2011E99422B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449746" y="16156531"/>
            <a:ext cx="3463803" cy="4901718"/>
          </a:xfrm>
          <a:prstGeom prst="rect">
            <a:avLst/>
          </a:prstGeom>
        </p:spPr>
      </p:pic>
      <p:sp>
        <p:nvSpPr>
          <p:cNvPr id="89" name="Google Shape;89;p1"/>
          <p:cNvSpPr/>
          <p:nvPr/>
        </p:nvSpPr>
        <p:spPr>
          <a:xfrm>
            <a:off x="908094" y="634506"/>
            <a:ext cx="34808161" cy="5192356"/>
          </a:xfrm>
          <a:prstGeom prst="rect">
            <a:avLst/>
          </a:prstGeom>
          <a:gradFill>
            <a:gsLst>
              <a:gs pos="0">
                <a:srgbClr val="B4D4A5"/>
              </a:gs>
              <a:gs pos="50000">
                <a:srgbClr val="A8CD97"/>
              </a:gs>
              <a:gs pos="100000">
                <a:srgbClr val="9BC985"/>
              </a:gs>
            </a:gsLst>
            <a:lin ang="5400012" scaled="0"/>
          </a:gra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0" name="Google Shape;90;p1"/>
          <p:cNvSpPr txBox="1"/>
          <p:nvPr/>
        </p:nvSpPr>
        <p:spPr>
          <a:xfrm>
            <a:off x="1463040" y="1367567"/>
            <a:ext cx="3987339" cy="371856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2" name="Google Shape;92;p1"/>
          <p:cNvSpPr txBox="1"/>
          <p:nvPr/>
        </p:nvSpPr>
        <p:spPr>
          <a:xfrm>
            <a:off x="908095" y="7567195"/>
            <a:ext cx="11137128" cy="3631301"/>
          </a:xfrm>
          <a:prstGeom prst="rect">
            <a:avLst/>
          </a:prstGeom>
          <a:noFill/>
          <a:ln w="9525" cap="flat" cmpd="sng">
            <a:noFill/>
            <a:prstDash val="dash"/>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200" b="0" i="0" u="none" strike="noStrike" cap="none" dirty="0">
                <a:solidFill>
                  <a:schemeClr val="dk1"/>
                </a:solidFill>
                <a:latin typeface="Arial"/>
                <a:ea typeface="Arial"/>
                <a:cs typeface="Arial"/>
                <a:sym typeface="Arial"/>
              </a:rPr>
              <a:t>Coarse-grain (CG) modeling allows for increased computational speed due to the simplification of the atoms in the system [1]. In this project, we analyzed the interaction </a:t>
            </a:r>
            <a:r>
              <a:rPr lang="en-US" sz="3200" dirty="0">
                <a:solidFill>
                  <a:schemeClr val="dk1"/>
                </a:solidFill>
              </a:rPr>
              <a:t>of Hexokinase (HK) and Glucose-6-phosphate dehydrogenase (G6PDH) from</a:t>
            </a:r>
            <a:r>
              <a:rPr lang="en-US" sz="3200" b="0" i="0" u="none" strike="noStrike" cap="none" dirty="0">
                <a:solidFill>
                  <a:schemeClr val="dk1"/>
                </a:solidFill>
                <a:latin typeface="Arial"/>
                <a:ea typeface="Arial"/>
                <a:cs typeface="Arial"/>
                <a:sym typeface="Arial"/>
              </a:rPr>
              <a:t> the pentose-5 phosphate pathway. These enzymes were covalently joined by a positively charged poly-lysine bridge designed to efficiently transport the </a:t>
            </a:r>
            <a:r>
              <a:rPr lang="en-US" sz="3200" dirty="0">
                <a:solidFill>
                  <a:schemeClr val="dk1"/>
                </a:solidFill>
              </a:rPr>
              <a:t>negatively charged</a:t>
            </a:r>
            <a:r>
              <a:rPr lang="en-US" sz="3200" b="0" i="0" u="none" strike="noStrike" cap="none" dirty="0">
                <a:solidFill>
                  <a:schemeClr val="dk1"/>
                </a:solidFill>
                <a:latin typeface="Arial"/>
                <a:ea typeface="Arial"/>
                <a:cs typeface="Arial"/>
                <a:sym typeface="Arial"/>
              </a:rPr>
              <a:t> intermediate [2].</a:t>
            </a:r>
            <a:endParaRPr sz="3200" b="0" i="0" u="none" strike="noStrike" cap="none" dirty="0">
              <a:solidFill>
                <a:schemeClr val="dk1"/>
              </a:solidFill>
              <a:latin typeface="Arial"/>
              <a:ea typeface="Arial"/>
              <a:cs typeface="Arial"/>
              <a:sym typeface="Arial"/>
            </a:endParaRPr>
          </a:p>
        </p:txBody>
      </p:sp>
      <p:sp>
        <p:nvSpPr>
          <p:cNvPr id="93" name="Google Shape;93;p1"/>
          <p:cNvSpPr txBox="1"/>
          <p:nvPr/>
        </p:nvSpPr>
        <p:spPr>
          <a:xfrm>
            <a:off x="6601690" y="1066799"/>
            <a:ext cx="23500200" cy="3939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endParaRPr lang="en-US" sz="3600" b="1" i="0" u="none" strike="noStrike" cap="none" dirty="0">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000"/>
              <a:buFont typeface="Arial"/>
              <a:buNone/>
            </a:pPr>
            <a:r>
              <a:rPr lang="en-US" sz="8000" b="1" i="0" u="none" strike="noStrike" cap="none" dirty="0">
                <a:solidFill>
                  <a:schemeClr val="dk1"/>
                </a:solidFill>
                <a:latin typeface="Arial"/>
                <a:ea typeface="Arial"/>
                <a:cs typeface="Arial"/>
                <a:sym typeface="Arial"/>
              </a:rPr>
              <a:t>Linking Enzymes and Limiting Dynamics</a:t>
            </a:r>
            <a:endParaRPr lang="en-US"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dirty="0">
                <a:solidFill>
                  <a:schemeClr val="dk1"/>
                </a:solidFill>
                <a:latin typeface="Arial"/>
                <a:ea typeface="Arial"/>
                <a:cs typeface="Arial"/>
                <a:sym typeface="Arial"/>
              </a:rPr>
              <a:t>Meiers Dixon ,</a:t>
            </a:r>
            <a:r>
              <a:rPr lang="ar-LB" sz="5400" b="1" i="0" u="none" strike="noStrike" cap="none" dirty="0">
                <a:solidFill>
                  <a:schemeClr val="dk1"/>
                </a:solidFill>
                <a:latin typeface="Arial"/>
                <a:ea typeface="Arial"/>
                <a:cs typeface="Arial"/>
                <a:sym typeface="Arial"/>
              </a:rPr>
              <a:t> </a:t>
            </a:r>
            <a:r>
              <a:rPr lang="en-US" sz="5400" b="1" i="0" u="none" strike="noStrike" cap="none" dirty="0">
                <a:solidFill>
                  <a:schemeClr val="dk1"/>
                </a:solidFill>
                <a:latin typeface="Arial"/>
                <a:ea typeface="Arial"/>
                <a:cs typeface="Arial"/>
                <a:sym typeface="Arial"/>
              </a:rPr>
              <a:t>Christina </a:t>
            </a:r>
            <a:r>
              <a:rPr lang="en-US" sz="5400" b="1" i="0" u="none" strike="noStrike" cap="none" dirty="0" err="1">
                <a:solidFill>
                  <a:schemeClr val="dk1"/>
                </a:solidFill>
                <a:latin typeface="Arial"/>
                <a:ea typeface="Arial"/>
                <a:cs typeface="Arial"/>
                <a:sym typeface="Arial"/>
              </a:rPr>
              <a:t>Wark</a:t>
            </a:r>
            <a:r>
              <a:rPr lang="en-US" sz="5400" b="1" i="0" u="none" strike="noStrike" cap="none" dirty="0">
                <a:solidFill>
                  <a:schemeClr val="dk1"/>
                </a:solidFill>
                <a:latin typeface="Arial"/>
                <a:ea typeface="Arial"/>
                <a:cs typeface="Arial"/>
                <a:sym typeface="Arial"/>
              </a:rPr>
              <a:t> , Scott Calabrese Barton</a:t>
            </a:r>
            <a:endParaRPr lang="en-US"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4400"/>
              <a:buFont typeface="Arial"/>
              <a:buNone/>
            </a:pPr>
            <a:r>
              <a:rPr lang="en-US" sz="4400" dirty="0">
                <a:solidFill>
                  <a:schemeClr val="dk1"/>
                </a:solidFill>
              </a:rPr>
              <a:t>Bucknell University,  Michigan State University</a:t>
            </a:r>
            <a:endParaRPr lang="en-US" sz="140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600"/>
              <a:buFont typeface="Arial"/>
              <a:buNone/>
            </a:pPr>
            <a:endParaRPr sz="3600" b="1" i="0" u="none" strike="noStrike" cap="none" dirty="0">
              <a:solidFill>
                <a:schemeClr val="dk1"/>
              </a:solidFill>
              <a:latin typeface="Arial"/>
              <a:ea typeface="Arial"/>
              <a:cs typeface="Arial"/>
              <a:sym typeface="Arial"/>
            </a:endParaRPr>
          </a:p>
        </p:txBody>
      </p:sp>
      <p:sp>
        <p:nvSpPr>
          <p:cNvPr id="94" name="Google Shape;94;p1"/>
          <p:cNvSpPr txBox="1"/>
          <p:nvPr/>
        </p:nvSpPr>
        <p:spPr>
          <a:xfrm>
            <a:off x="898089" y="14928083"/>
            <a:ext cx="11101025" cy="3577459"/>
          </a:xfrm>
          <a:prstGeom prst="rect">
            <a:avLst/>
          </a:prstGeom>
          <a:noFill/>
          <a:ln w="9525" cap="flat" cmpd="sng">
            <a:noFill/>
            <a:prstDash val="dash"/>
            <a:round/>
            <a:headEnd type="none" w="sm" len="sm"/>
            <a:tailEnd type="none" w="sm" len="sm"/>
          </a:ln>
        </p:spPr>
        <p:txBody>
          <a:bodyPr spcFirstLastPara="1" wrap="square" lIns="91425" tIns="45700" rIns="91425" bIns="45700" anchor="t" anchorCtr="0">
            <a:noAutofit/>
          </a:bodyPr>
          <a:lstStyle/>
          <a:p>
            <a:pPr marL="457200" indent="-457200">
              <a:buSzPts val="3000"/>
              <a:buFont typeface="Arial" panose="020B0604020202020204" pitchFamily="34" charset="0"/>
              <a:buChar char="•"/>
            </a:pPr>
            <a:r>
              <a:rPr lang="en-US" sz="3200" dirty="0">
                <a:solidFill>
                  <a:schemeClr val="dk1"/>
                </a:solidFill>
              </a:rPr>
              <a:t>Generate disulfide bonds to connect bridge and enzymes</a:t>
            </a:r>
          </a:p>
          <a:p>
            <a:pPr marL="457200" marR="0" lvl="0" indent="-457200" algn="l" rtl="0">
              <a:lnSpc>
                <a:spcPct val="100000"/>
              </a:lnSpc>
              <a:spcBef>
                <a:spcPts val="0"/>
              </a:spcBef>
              <a:spcAft>
                <a:spcPts val="0"/>
              </a:spcAft>
              <a:buClr>
                <a:srgbClr val="000000"/>
              </a:buClr>
              <a:buSzPts val="3000"/>
              <a:buFont typeface="Arial" panose="020B0604020202020204" pitchFamily="34" charset="0"/>
              <a:buChar char="•"/>
            </a:pPr>
            <a:r>
              <a:rPr lang="en-US" sz="3200" dirty="0">
                <a:solidFill>
                  <a:schemeClr val="dk1"/>
                </a:solidFill>
              </a:rPr>
              <a:t>Coarse grain the entire complex while preserving the bridge-protein linkages</a:t>
            </a:r>
          </a:p>
          <a:p>
            <a:pPr marL="457200" marR="0" lvl="0" indent="-457200" algn="l" rtl="0">
              <a:lnSpc>
                <a:spcPct val="100000"/>
              </a:lnSpc>
              <a:spcBef>
                <a:spcPts val="0"/>
              </a:spcBef>
              <a:spcAft>
                <a:spcPts val="0"/>
              </a:spcAft>
              <a:buClr>
                <a:srgbClr val="000000"/>
              </a:buClr>
              <a:buSzPts val="3000"/>
              <a:buFont typeface="Arial" panose="020B0604020202020204" pitchFamily="34" charset="0"/>
              <a:buChar char="•"/>
            </a:pPr>
            <a:r>
              <a:rPr lang="en-US" sz="3200" b="0" i="0" u="none" strike="noStrike" cap="none" dirty="0">
                <a:solidFill>
                  <a:schemeClr val="dk1"/>
                </a:solidFill>
                <a:latin typeface="Arial"/>
                <a:ea typeface="Arial"/>
                <a:cs typeface="Arial"/>
                <a:sym typeface="Arial"/>
              </a:rPr>
              <a:t>Select a</a:t>
            </a:r>
            <a:r>
              <a:rPr lang="en-US" sz="3200" dirty="0">
                <a:solidFill>
                  <a:schemeClr val="dk1"/>
                </a:solidFill>
              </a:rPr>
              <a:t>n effective method of attaching HK and G6PDH</a:t>
            </a:r>
          </a:p>
          <a:p>
            <a:pPr marL="457200" marR="0" lvl="0" indent="-457200" algn="l" rtl="0">
              <a:lnSpc>
                <a:spcPct val="100000"/>
              </a:lnSpc>
              <a:spcBef>
                <a:spcPts val="0"/>
              </a:spcBef>
              <a:spcAft>
                <a:spcPts val="0"/>
              </a:spcAft>
              <a:buClr>
                <a:srgbClr val="000000"/>
              </a:buClr>
              <a:buSzPts val="3000"/>
              <a:buFont typeface="Arial" panose="020B0604020202020204" pitchFamily="34" charset="0"/>
              <a:buChar char="•"/>
            </a:pPr>
            <a:r>
              <a:rPr lang="en-US" sz="3200" dirty="0">
                <a:solidFill>
                  <a:schemeClr val="dk1"/>
                </a:solidFill>
              </a:rPr>
              <a:t>Determine effect of bridge-protein linkage type on the stability of the bridge</a:t>
            </a:r>
          </a:p>
        </p:txBody>
      </p:sp>
      <p:grpSp>
        <p:nvGrpSpPr>
          <p:cNvPr id="95" name="Google Shape;95;p1"/>
          <p:cNvGrpSpPr/>
          <p:nvPr/>
        </p:nvGrpSpPr>
        <p:grpSpPr>
          <a:xfrm>
            <a:off x="914363" y="6470155"/>
            <a:ext cx="11137129" cy="1079244"/>
            <a:chOff x="914400" y="6409027"/>
            <a:chExt cx="8196901" cy="421629"/>
          </a:xfrm>
        </p:grpSpPr>
        <p:sp>
          <p:nvSpPr>
            <p:cNvPr id="96" name="Google Shape;96;p1"/>
            <p:cNvSpPr/>
            <p:nvPr/>
          </p:nvSpPr>
          <p:spPr>
            <a:xfrm>
              <a:off x="914401" y="6411556"/>
              <a:ext cx="8196900" cy="419100"/>
            </a:xfrm>
            <a:prstGeom prst="rect">
              <a:avLst/>
            </a:prstGeom>
            <a:gradFill>
              <a:gsLst>
                <a:gs pos="0">
                  <a:srgbClr val="B4D4A5"/>
                </a:gs>
                <a:gs pos="50000">
                  <a:srgbClr val="A8CD97"/>
                </a:gs>
                <a:gs pos="100000">
                  <a:srgbClr val="9BC985"/>
                </a:gs>
              </a:gsLst>
              <a:lin ang="5400012" scaled="0"/>
            </a:gradFill>
            <a:ln w="9525" cap="flat" cmpd="sng">
              <a:solidFill>
                <a:schemeClr val="accent6"/>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7" name="Google Shape;97;p1"/>
            <p:cNvSpPr txBox="1"/>
            <p:nvPr/>
          </p:nvSpPr>
          <p:spPr>
            <a:xfrm>
              <a:off x="914400" y="6409027"/>
              <a:ext cx="3993000" cy="396774"/>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6600"/>
                <a:buFont typeface="Arial"/>
                <a:buNone/>
              </a:pPr>
              <a:r>
                <a:rPr lang="en-US" sz="6000" b="1" i="0" u="none" strike="noStrike" cap="none" dirty="0">
                  <a:solidFill>
                    <a:srgbClr val="3A3838"/>
                  </a:solidFill>
                  <a:latin typeface="Arial"/>
                  <a:ea typeface="Arial"/>
                  <a:cs typeface="Arial"/>
                  <a:sym typeface="Arial"/>
                </a:rPr>
                <a:t>Background</a:t>
              </a:r>
              <a:endParaRPr sz="1400" b="0" i="0" u="none" strike="noStrike" cap="none" dirty="0">
                <a:solidFill>
                  <a:srgbClr val="000000"/>
                </a:solidFill>
                <a:latin typeface="Arial"/>
                <a:ea typeface="Arial"/>
                <a:cs typeface="Arial"/>
                <a:sym typeface="Arial"/>
              </a:endParaRPr>
            </a:p>
          </p:txBody>
        </p:sp>
      </p:grpSp>
      <p:sp>
        <p:nvSpPr>
          <p:cNvPr id="98" name="Google Shape;98;p1"/>
          <p:cNvSpPr txBox="1"/>
          <p:nvPr/>
        </p:nvSpPr>
        <p:spPr>
          <a:xfrm>
            <a:off x="995835" y="22192920"/>
            <a:ext cx="4941348" cy="6497940"/>
          </a:xfrm>
          <a:prstGeom prst="rect">
            <a:avLst/>
          </a:prstGeom>
          <a:noFill/>
          <a:ln w="9525" cap="flat" cmpd="sng">
            <a:noFill/>
            <a:prstDash val="dash"/>
            <a:round/>
            <a:headEnd type="none" w="sm" len="sm"/>
            <a:tailEnd type="none" w="sm" len="sm"/>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rgbClr val="000000"/>
              </a:buClr>
              <a:buSzPts val="3000"/>
              <a:buFont typeface="Arial" panose="020B0604020202020204" pitchFamily="34" charset="0"/>
              <a:buChar char="•"/>
            </a:pPr>
            <a:r>
              <a:rPr lang="en-US" sz="3200" b="0" i="0" u="none" strike="noStrike" cap="none" dirty="0">
                <a:solidFill>
                  <a:schemeClr val="dk1"/>
                </a:solidFill>
                <a:latin typeface="Arial"/>
                <a:ea typeface="Arial"/>
                <a:cs typeface="Arial"/>
                <a:sym typeface="Arial"/>
              </a:rPr>
              <a:t>Coarse graining was done via </a:t>
            </a:r>
            <a:r>
              <a:rPr lang="en-US" sz="3200" b="0" i="0" u="none" strike="noStrike" cap="none" dirty="0" err="1">
                <a:solidFill>
                  <a:schemeClr val="dk1"/>
                </a:solidFill>
                <a:latin typeface="Arial"/>
                <a:ea typeface="Arial"/>
                <a:cs typeface="Arial"/>
                <a:sym typeface="Arial"/>
              </a:rPr>
              <a:t>CGMartini</a:t>
            </a:r>
            <a:r>
              <a:rPr lang="en-US" sz="3200" b="0" i="0" u="none" strike="noStrike" cap="none" dirty="0">
                <a:solidFill>
                  <a:schemeClr val="dk1"/>
                </a:solidFill>
                <a:latin typeface="Arial"/>
                <a:ea typeface="Arial"/>
                <a:cs typeface="Arial"/>
                <a:sym typeface="Arial"/>
              </a:rPr>
              <a:t> [3]</a:t>
            </a:r>
          </a:p>
          <a:p>
            <a:pPr marL="457200" marR="0" lvl="0" indent="-457200" algn="l" rtl="0">
              <a:lnSpc>
                <a:spcPct val="100000"/>
              </a:lnSpc>
              <a:spcBef>
                <a:spcPts val="0"/>
              </a:spcBef>
              <a:spcAft>
                <a:spcPts val="0"/>
              </a:spcAft>
              <a:buClr>
                <a:srgbClr val="000000"/>
              </a:buClr>
              <a:buSzPts val="3000"/>
              <a:buFont typeface="Arial" panose="020B0604020202020204" pitchFamily="34" charset="0"/>
              <a:buChar char="•"/>
            </a:pPr>
            <a:r>
              <a:rPr lang="en-US" sz="3200" b="0" i="0" u="none" strike="noStrike" cap="none" dirty="0">
                <a:solidFill>
                  <a:schemeClr val="dk1"/>
                </a:solidFill>
                <a:latin typeface="Arial"/>
                <a:ea typeface="Arial"/>
                <a:cs typeface="Arial"/>
                <a:sym typeface="Arial"/>
              </a:rPr>
              <a:t>Linker chemistry and disulfide bonds</a:t>
            </a:r>
          </a:p>
          <a:p>
            <a:pPr marL="457200" lvl="8" indent="-457200">
              <a:buSzPts val="3000"/>
              <a:buFont typeface="Arial" panose="020B0604020202020204" pitchFamily="34" charset="0"/>
              <a:buChar char="•"/>
            </a:pPr>
            <a:r>
              <a:rPr lang="en-US" sz="3200" dirty="0">
                <a:solidFill>
                  <a:schemeClr val="dk1"/>
                </a:solidFill>
              </a:rPr>
              <a:t>Natural cystine linkages vs artificial cystine linkages vs no linkages</a:t>
            </a:r>
          </a:p>
          <a:p>
            <a:pPr marL="457200" marR="0" lvl="0" indent="-457200" algn="l" rtl="0">
              <a:lnSpc>
                <a:spcPct val="100000"/>
              </a:lnSpc>
              <a:spcBef>
                <a:spcPts val="0"/>
              </a:spcBef>
              <a:spcAft>
                <a:spcPts val="0"/>
              </a:spcAft>
              <a:buClr>
                <a:srgbClr val="000000"/>
              </a:buClr>
              <a:buSzPts val="3000"/>
              <a:buFont typeface="Arial" panose="020B0604020202020204" pitchFamily="34" charset="0"/>
              <a:buChar char="•"/>
            </a:pPr>
            <a:r>
              <a:rPr lang="en-US" sz="3200" dirty="0">
                <a:solidFill>
                  <a:schemeClr val="dk1"/>
                </a:solidFill>
              </a:rPr>
              <a:t>For every system included here we did at least 6 trials, and assumed a neutral solution with temperature of 320 K</a:t>
            </a:r>
          </a:p>
        </p:txBody>
      </p:sp>
      <p:grpSp>
        <p:nvGrpSpPr>
          <p:cNvPr id="99" name="Google Shape;99;p1"/>
          <p:cNvGrpSpPr/>
          <p:nvPr/>
        </p:nvGrpSpPr>
        <p:grpSpPr>
          <a:xfrm>
            <a:off x="12720165" y="6406631"/>
            <a:ext cx="11135669" cy="1143000"/>
            <a:chOff x="914400" y="6384214"/>
            <a:chExt cx="8196845" cy="489007"/>
          </a:xfrm>
        </p:grpSpPr>
        <p:sp>
          <p:nvSpPr>
            <p:cNvPr id="100" name="Google Shape;100;p1"/>
            <p:cNvSpPr/>
            <p:nvPr/>
          </p:nvSpPr>
          <p:spPr>
            <a:xfrm>
              <a:off x="914401" y="6411556"/>
              <a:ext cx="8196844" cy="461665"/>
            </a:xfrm>
            <a:prstGeom prst="rect">
              <a:avLst/>
            </a:prstGeom>
            <a:gradFill>
              <a:gsLst>
                <a:gs pos="0">
                  <a:srgbClr val="B4D4A5"/>
                </a:gs>
                <a:gs pos="50000">
                  <a:srgbClr val="A8CD97"/>
                </a:gs>
                <a:gs pos="100000">
                  <a:srgbClr val="9BC985"/>
                </a:gs>
              </a:gsLst>
              <a:lin ang="5400000" scaled="0"/>
            </a:gradFill>
            <a:ln w="9525" cap="flat" cmpd="sng">
              <a:solidFill>
                <a:schemeClr val="accent6"/>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1" name="Google Shape;101;p1"/>
            <p:cNvSpPr txBox="1"/>
            <p:nvPr/>
          </p:nvSpPr>
          <p:spPr>
            <a:xfrm>
              <a:off x="914400" y="6384214"/>
              <a:ext cx="3993000" cy="4464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6600"/>
                <a:buFont typeface="Arial"/>
                <a:buNone/>
              </a:pPr>
              <a:r>
                <a:rPr lang="en-US" sz="6000" b="1" i="0" u="none" strike="noStrike" cap="none" dirty="0">
                  <a:solidFill>
                    <a:srgbClr val="3A3838"/>
                  </a:solidFill>
                  <a:latin typeface="Arial"/>
                  <a:ea typeface="Arial"/>
                  <a:cs typeface="Arial"/>
                  <a:sym typeface="Arial"/>
                </a:rPr>
                <a:t>Results</a:t>
              </a:r>
              <a:endParaRPr sz="1400" b="0" i="0" u="none" strike="noStrike" cap="none" dirty="0">
                <a:solidFill>
                  <a:srgbClr val="000000"/>
                </a:solidFill>
                <a:latin typeface="Arial"/>
                <a:ea typeface="Arial"/>
                <a:cs typeface="Arial"/>
                <a:sym typeface="Arial"/>
              </a:endParaRPr>
            </a:p>
          </p:txBody>
        </p:sp>
      </p:grpSp>
      <p:grpSp>
        <p:nvGrpSpPr>
          <p:cNvPr id="102" name="Google Shape;102;p1"/>
          <p:cNvGrpSpPr/>
          <p:nvPr/>
        </p:nvGrpSpPr>
        <p:grpSpPr>
          <a:xfrm>
            <a:off x="24528526" y="14044617"/>
            <a:ext cx="12905985" cy="1092596"/>
            <a:chOff x="907672" y="9524703"/>
            <a:chExt cx="9499955" cy="467445"/>
          </a:xfrm>
        </p:grpSpPr>
        <p:sp>
          <p:nvSpPr>
            <p:cNvPr id="103" name="Google Shape;103;p1"/>
            <p:cNvSpPr/>
            <p:nvPr/>
          </p:nvSpPr>
          <p:spPr>
            <a:xfrm>
              <a:off x="907672" y="9524703"/>
              <a:ext cx="8196844" cy="461665"/>
            </a:xfrm>
            <a:prstGeom prst="rect">
              <a:avLst/>
            </a:prstGeom>
            <a:gradFill>
              <a:gsLst>
                <a:gs pos="0">
                  <a:srgbClr val="B4D4A5"/>
                </a:gs>
                <a:gs pos="50000">
                  <a:srgbClr val="A8CD97"/>
                </a:gs>
                <a:gs pos="100000">
                  <a:srgbClr val="9BC985"/>
                </a:gs>
              </a:gsLst>
              <a:lin ang="5400000" scaled="0"/>
            </a:gradFill>
            <a:ln w="9525" cap="flat" cmpd="sng">
              <a:solidFill>
                <a:schemeClr val="accent6"/>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 name="Google Shape;104;p1"/>
            <p:cNvSpPr txBox="1"/>
            <p:nvPr/>
          </p:nvSpPr>
          <p:spPr>
            <a:xfrm>
              <a:off x="914402" y="9557637"/>
              <a:ext cx="9493225" cy="434511"/>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6600"/>
                <a:buFont typeface="Arial"/>
                <a:buNone/>
              </a:pPr>
              <a:r>
                <a:rPr lang="en-US" sz="6000" b="1" i="0" u="none" strike="noStrike" cap="none" dirty="0">
                  <a:solidFill>
                    <a:srgbClr val="3A3838"/>
                  </a:solidFill>
                  <a:latin typeface="Arial"/>
                  <a:ea typeface="Arial"/>
                  <a:cs typeface="Arial"/>
                  <a:sym typeface="Arial"/>
                </a:rPr>
                <a:t>Conclusions and Future work</a:t>
              </a:r>
              <a:endParaRPr sz="1200" b="0" i="0" u="none" strike="noStrike" cap="none" dirty="0">
                <a:solidFill>
                  <a:srgbClr val="000000"/>
                </a:solidFill>
                <a:latin typeface="Arial"/>
                <a:ea typeface="Arial"/>
                <a:cs typeface="Arial"/>
                <a:sym typeface="Arial"/>
              </a:endParaRPr>
            </a:p>
          </p:txBody>
        </p:sp>
      </p:grpSp>
      <mc:AlternateContent xmlns:mc="http://schemas.openxmlformats.org/markup-compatibility/2006">
        <mc:Choice xmlns:a14="http://schemas.microsoft.com/office/drawing/2010/main" Requires="a14">
          <p:sp>
            <p:nvSpPr>
              <p:cNvPr id="106" name="Google Shape;106;p1"/>
              <p:cNvSpPr txBox="1"/>
              <p:nvPr/>
            </p:nvSpPr>
            <p:spPr>
              <a:xfrm>
                <a:off x="24509071" y="15385185"/>
                <a:ext cx="11187729" cy="6501651"/>
              </a:xfrm>
              <a:prstGeom prst="rect">
                <a:avLst/>
              </a:prstGeom>
              <a:noFill/>
              <a:ln w="9525" cap="flat" cmpd="sng">
                <a:noFill/>
                <a:prstDash val="dash"/>
                <a:round/>
                <a:headEnd type="none" w="sm" len="sm"/>
                <a:tailEnd type="none" w="sm" len="sm"/>
              </a:ln>
            </p:spPr>
            <p:txBody>
              <a:bodyPr spcFirstLastPara="1" wrap="square" lIns="91425" tIns="45700" rIns="91425" bIns="45700" anchor="t" anchorCtr="0">
                <a:noAutofit/>
              </a:bodyPr>
              <a:lstStyle/>
              <a:p>
                <a:pPr marL="685800" marR="0" lvl="0" indent="-685800" algn="l" rtl="0">
                  <a:lnSpc>
                    <a:spcPct val="100000"/>
                  </a:lnSpc>
                  <a:spcBef>
                    <a:spcPts val="0"/>
                  </a:spcBef>
                  <a:spcAft>
                    <a:spcPts val="0"/>
                  </a:spcAft>
                  <a:buClr>
                    <a:srgbClr val="000000"/>
                  </a:buClr>
                  <a:buSzPts val="3000"/>
                  <a:buFont typeface="Arial" panose="020B0604020202020204" pitchFamily="34" charset="0"/>
                  <a:buChar char="•"/>
                </a:pPr>
                <a:r>
                  <a:rPr lang="en-US" sz="3200" dirty="0">
                    <a:solidFill>
                      <a:schemeClr val="dk1"/>
                    </a:solidFill>
                  </a:rPr>
                  <a:t>We were able to produce long time-scale molecular dynamics models of large systems using coarse-graining.</a:t>
                </a:r>
              </a:p>
              <a:p>
                <a:pPr marL="685800" marR="0" lvl="0" indent="-685800" algn="l" rtl="0">
                  <a:lnSpc>
                    <a:spcPct val="100000"/>
                  </a:lnSpc>
                  <a:spcBef>
                    <a:spcPts val="0"/>
                  </a:spcBef>
                  <a:spcAft>
                    <a:spcPts val="0"/>
                  </a:spcAft>
                  <a:buClr>
                    <a:srgbClr val="000000"/>
                  </a:buClr>
                  <a:buSzPts val="3000"/>
                  <a:buFont typeface="Arial" panose="020B0604020202020204" pitchFamily="34" charset="0"/>
                  <a:buChar char="•"/>
                </a:pPr>
                <a:r>
                  <a:rPr lang="en-US" sz="3200" dirty="0">
                    <a:solidFill>
                      <a:schemeClr val="dk1"/>
                    </a:solidFill>
                  </a:rPr>
                  <a:t>The artificial linkage is more flexible than the natural linkage, due to the location of the protein’s natural cystine residue. The normalized distance between bridge endpoints is consistently smaller in the mutated system.</a:t>
                </a:r>
              </a:p>
              <a:p>
                <a:pPr marL="685800" marR="0" lvl="0" indent="-685800" algn="l" rtl="0">
                  <a:lnSpc>
                    <a:spcPct val="100000"/>
                  </a:lnSpc>
                  <a:spcBef>
                    <a:spcPts val="0"/>
                  </a:spcBef>
                  <a:spcAft>
                    <a:spcPts val="0"/>
                  </a:spcAft>
                  <a:buClr>
                    <a:srgbClr val="000000"/>
                  </a:buClr>
                  <a:buSzPts val="3000"/>
                  <a:buFont typeface="Arial" panose="020B0604020202020204" pitchFamily="34" charset="0"/>
                  <a:buChar char="•"/>
                </a:pPr>
                <a:r>
                  <a:rPr lang="en-US" sz="3200" dirty="0">
                    <a:solidFill>
                      <a:schemeClr val="dk1"/>
                    </a:solidFill>
                  </a:rPr>
                  <a:t>Because of increased flexibility, the average distance between the HK and G6PDH centers of mass is smaller. </a:t>
                </a:r>
              </a:p>
              <a:p>
                <a:pPr marL="685800" marR="0" lvl="0" indent="-685800" algn="l" rtl="0">
                  <a:lnSpc>
                    <a:spcPct val="100000"/>
                  </a:lnSpc>
                  <a:spcBef>
                    <a:spcPts val="0"/>
                  </a:spcBef>
                  <a:spcAft>
                    <a:spcPts val="0"/>
                  </a:spcAft>
                  <a:buClr>
                    <a:srgbClr val="000000"/>
                  </a:buClr>
                  <a:buSzPts val="3000"/>
                  <a:buFont typeface="Arial" panose="020B0604020202020204" pitchFamily="34" charset="0"/>
                  <a:buChar char="•"/>
                </a:pPr>
                <a:endParaRPr lang="en-US" sz="3200" dirty="0">
                  <a:solidFill>
                    <a:schemeClr val="dk1"/>
                  </a:solidFill>
                </a:endParaRPr>
              </a:p>
              <a:p>
                <a:pPr marL="685800" marR="0" lvl="0" indent="-685800" algn="l" rtl="0">
                  <a:lnSpc>
                    <a:spcPct val="100000"/>
                  </a:lnSpc>
                  <a:spcBef>
                    <a:spcPts val="0"/>
                  </a:spcBef>
                  <a:spcAft>
                    <a:spcPts val="0"/>
                  </a:spcAft>
                  <a:buClr>
                    <a:srgbClr val="000000"/>
                  </a:buClr>
                  <a:buSzPts val="3000"/>
                  <a:buFont typeface="Arial" panose="020B0604020202020204" pitchFamily="34" charset="0"/>
                  <a:buChar char="•"/>
                </a:pPr>
                <a:r>
                  <a:rPr lang="en-US" sz="3200" dirty="0">
                    <a:solidFill>
                      <a:schemeClr val="dk1"/>
                    </a:solidFill>
                  </a:rPr>
                  <a:t>Recalculate normalized linker distance using a backbone length that accounts for carbon’s </a:t>
                </a:r>
                <a14:m>
                  <m:oMath xmlns:m="http://schemas.openxmlformats.org/officeDocument/2006/math">
                    <m:sSup>
                      <m:sSupPr>
                        <m:ctrlPr>
                          <a:rPr lang="en-US" sz="3200" i="1" smtClean="0">
                            <a:solidFill>
                              <a:schemeClr val="dk1"/>
                            </a:solidFill>
                            <a:latin typeface="Cambria Math" panose="02040503050406030204" pitchFamily="18" charset="0"/>
                          </a:rPr>
                        </m:ctrlPr>
                      </m:sSupPr>
                      <m:e>
                        <m:r>
                          <a:rPr lang="en-US" sz="3200" b="0" i="1" smtClean="0">
                            <a:solidFill>
                              <a:schemeClr val="dk1"/>
                            </a:solidFill>
                            <a:latin typeface="Cambria Math" panose="02040503050406030204" pitchFamily="18" charset="0"/>
                          </a:rPr>
                          <m:t>𝑠𝑝</m:t>
                        </m:r>
                      </m:e>
                      <m:sup>
                        <m:r>
                          <a:rPr lang="en-US" sz="3200" b="0" i="1" smtClean="0">
                            <a:solidFill>
                              <a:schemeClr val="dk1"/>
                            </a:solidFill>
                            <a:latin typeface="Cambria Math" panose="02040503050406030204" pitchFamily="18" charset="0"/>
                          </a:rPr>
                          <m:t>3</m:t>
                        </m:r>
                      </m:sup>
                    </m:sSup>
                  </m:oMath>
                </a14:m>
                <a:r>
                  <a:rPr lang="en-US" sz="3200" dirty="0">
                    <a:solidFill>
                      <a:schemeClr val="dk1"/>
                    </a:solidFill>
                  </a:rPr>
                  <a:t> bond angle.</a:t>
                </a:r>
              </a:p>
              <a:p>
                <a:pPr marL="685800" marR="0" lvl="0" indent="-685800" algn="l" rtl="0">
                  <a:lnSpc>
                    <a:spcPct val="100000"/>
                  </a:lnSpc>
                  <a:spcBef>
                    <a:spcPts val="0"/>
                  </a:spcBef>
                  <a:spcAft>
                    <a:spcPts val="0"/>
                  </a:spcAft>
                  <a:buClr>
                    <a:srgbClr val="000000"/>
                  </a:buClr>
                  <a:buSzPts val="3000"/>
                  <a:buFont typeface="Arial" panose="020B0604020202020204" pitchFamily="34" charset="0"/>
                  <a:buChar char="•"/>
                </a:pPr>
                <a:r>
                  <a:rPr lang="en-US" sz="3200" dirty="0">
                    <a:solidFill>
                      <a:schemeClr val="dk1"/>
                    </a:solidFill>
                  </a:rPr>
                  <a:t>Use </a:t>
                </a:r>
                <a:r>
                  <a:rPr lang="en-US" sz="3200" dirty="0" err="1">
                    <a:solidFill>
                      <a:schemeClr val="dk1"/>
                    </a:solidFill>
                  </a:rPr>
                  <a:t>metadynamics</a:t>
                </a:r>
                <a:r>
                  <a:rPr lang="en-US" sz="3200" dirty="0">
                    <a:solidFill>
                      <a:schemeClr val="dk1"/>
                    </a:solidFill>
                  </a:rPr>
                  <a:t> to study energetically unfavorable conformations that could be adopted by the complex.</a:t>
                </a:r>
              </a:p>
              <a:p>
                <a:pPr marL="685800" marR="0" lvl="0" indent="-685800" algn="l" rtl="0">
                  <a:lnSpc>
                    <a:spcPct val="100000"/>
                  </a:lnSpc>
                  <a:spcBef>
                    <a:spcPts val="0"/>
                  </a:spcBef>
                  <a:spcAft>
                    <a:spcPts val="0"/>
                  </a:spcAft>
                  <a:buClr>
                    <a:srgbClr val="000000"/>
                  </a:buClr>
                  <a:buSzPts val="3000"/>
                  <a:buFont typeface="Arial" panose="020B0604020202020204" pitchFamily="34" charset="0"/>
                  <a:buChar char="•"/>
                </a:pPr>
                <a:r>
                  <a:rPr lang="en-US" sz="3200" dirty="0">
                    <a:solidFill>
                      <a:schemeClr val="dk1"/>
                    </a:solidFill>
                  </a:rPr>
                  <a:t>Add more lysine residues to the bridge, increasing flexibility and length.</a:t>
                </a:r>
              </a:p>
            </p:txBody>
          </p:sp>
        </mc:Choice>
        <mc:Fallback>
          <p:sp>
            <p:nvSpPr>
              <p:cNvPr id="106" name="Google Shape;106;p1"/>
              <p:cNvSpPr txBox="1">
                <a:spLocks noRot="1" noChangeAspect="1" noMove="1" noResize="1" noEditPoints="1" noAdjustHandles="1" noChangeArrowheads="1" noChangeShapeType="1" noTextEdit="1"/>
              </p:cNvSpPr>
              <p:nvPr/>
            </p:nvSpPr>
            <p:spPr>
              <a:xfrm>
                <a:off x="24509071" y="15385185"/>
                <a:ext cx="11187729" cy="6501651"/>
              </a:xfrm>
              <a:prstGeom prst="rect">
                <a:avLst/>
              </a:prstGeom>
              <a:blipFill>
                <a:blip r:embed="rId14"/>
                <a:stretch>
                  <a:fillRect l="-1135" t="-1170" r="-1703" b="-16959"/>
                </a:stretch>
              </a:blipFill>
              <a:ln w="9525" cap="flat" cmpd="sng">
                <a:noFill/>
                <a:prstDash val="dash"/>
                <a:round/>
                <a:headEnd type="none" w="sm" len="sm"/>
                <a:tailEnd type="none" w="sm" len="sm"/>
              </a:ln>
            </p:spPr>
            <p:txBody>
              <a:bodyPr/>
              <a:lstStyle/>
              <a:p>
                <a:r>
                  <a:rPr lang="en-US">
                    <a:noFill/>
                  </a:rPr>
                  <a:t> </a:t>
                </a:r>
              </a:p>
            </p:txBody>
          </p:sp>
        </mc:Fallback>
      </mc:AlternateContent>
      <p:grpSp>
        <p:nvGrpSpPr>
          <p:cNvPr id="107" name="Google Shape;107;p1"/>
          <p:cNvGrpSpPr/>
          <p:nvPr/>
        </p:nvGrpSpPr>
        <p:grpSpPr>
          <a:xfrm>
            <a:off x="908095" y="13776901"/>
            <a:ext cx="11137392" cy="1098310"/>
            <a:chOff x="914400" y="6411556"/>
            <a:chExt cx="8196845" cy="419195"/>
          </a:xfrm>
        </p:grpSpPr>
        <p:sp>
          <p:nvSpPr>
            <p:cNvPr id="108" name="Google Shape;108;p1"/>
            <p:cNvSpPr/>
            <p:nvPr/>
          </p:nvSpPr>
          <p:spPr>
            <a:xfrm>
              <a:off x="914401" y="6411556"/>
              <a:ext cx="8196844" cy="419195"/>
            </a:xfrm>
            <a:prstGeom prst="rect">
              <a:avLst/>
            </a:prstGeom>
            <a:gradFill>
              <a:gsLst>
                <a:gs pos="0">
                  <a:srgbClr val="B4D4A5"/>
                </a:gs>
                <a:gs pos="50000">
                  <a:srgbClr val="A8CD97"/>
                </a:gs>
                <a:gs pos="100000">
                  <a:srgbClr val="9BC985"/>
                </a:gs>
              </a:gsLst>
              <a:lin ang="5400000" scaled="0"/>
            </a:gradFill>
            <a:ln w="9525" cap="flat" cmpd="sng">
              <a:solidFill>
                <a:schemeClr val="accent6"/>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9" name="Google Shape;109;p1"/>
            <p:cNvSpPr txBox="1"/>
            <p:nvPr/>
          </p:nvSpPr>
          <p:spPr>
            <a:xfrm>
              <a:off x="914400" y="6413719"/>
              <a:ext cx="3993000" cy="387635"/>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6600"/>
                <a:buFont typeface="Arial"/>
                <a:buNone/>
              </a:pPr>
              <a:r>
                <a:rPr lang="en-US" sz="6000" b="1" i="0" u="none" strike="noStrike" cap="none" dirty="0">
                  <a:solidFill>
                    <a:srgbClr val="3A3838"/>
                  </a:solidFill>
                  <a:latin typeface="Arial"/>
                  <a:ea typeface="Arial"/>
                  <a:cs typeface="Arial"/>
                  <a:sym typeface="Arial"/>
                </a:rPr>
                <a:t>Objectives</a:t>
              </a:r>
              <a:endParaRPr sz="1400" b="0" i="0" u="none" strike="noStrike" cap="none" dirty="0">
                <a:solidFill>
                  <a:srgbClr val="000000"/>
                </a:solidFill>
                <a:latin typeface="Arial"/>
                <a:ea typeface="Arial"/>
                <a:cs typeface="Arial"/>
                <a:sym typeface="Arial"/>
              </a:endParaRPr>
            </a:p>
          </p:txBody>
        </p:sp>
      </p:grpSp>
      <p:grpSp>
        <p:nvGrpSpPr>
          <p:cNvPr id="110" name="Google Shape;110;p1"/>
          <p:cNvGrpSpPr/>
          <p:nvPr/>
        </p:nvGrpSpPr>
        <p:grpSpPr>
          <a:xfrm>
            <a:off x="908095" y="21087690"/>
            <a:ext cx="11137392" cy="1098310"/>
            <a:chOff x="914400" y="6411556"/>
            <a:chExt cx="8196845" cy="419195"/>
          </a:xfrm>
        </p:grpSpPr>
        <p:sp>
          <p:nvSpPr>
            <p:cNvPr id="111" name="Google Shape;111;p1"/>
            <p:cNvSpPr/>
            <p:nvPr/>
          </p:nvSpPr>
          <p:spPr>
            <a:xfrm>
              <a:off x="914401" y="6411556"/>
              <a:ext cx="8196844" cy="419195"/>
            </a:xfrm>
            <a:prstGeom prst="rect">
              <a:avLst/>
            </a:prstGeom>
            <a:gradFill>
              <a:gsLst>
                <a:gs pos="0">
                  <a:srgbClr val="B4D4A5"/>
                </a:gs>
                <a:gs pos="50000">
                  <a:srgbClr val="A8CD97"/>
                </a:gs>
                <a:gs pos="100000">
                  <a:srgbClr val="9BC985"/>
                </a:gs>
              </a:gsLst>
              <a:lin ang="5400000" scaled="0"/>
            </a:gradFill>
            <a:ln w="9525" cap="flat" cmpd="sng">
              <a:solidFill>
                <a:schemeClr val="accent6"/>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2" name="Google Shape;112;p1"/>
            <p:cNvSpPr txBox="1"/>
            <p:nvPr/>
          </p:nvSpPr>
          <p:spPr>
            <a:xfrm>
              <a:off x="914400" y="6413719"/>
              <a:ext cx="3993000" cy="387635"/>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6600"/>
                <a:buFont typeface="Arial"/>
                <a:buNone/>
              </a:pPr>
              <a:r>
                <a:rPr lang="en-US" sz="6000" b="1" i="0" u="none" strike="noStrike" cap="none" dirty="0">
                  <a:solidFill>
                    <a:srgbClr val="3A3838"/>
                  </a:solidFill>
                  <a:latin typeface="Arial"/>
                  <a:ea typeface="Arial"/>
                  <a:cs typeface="Arial"/>
                  <a:sym typeface="Arial"/>
                </a:rPr>
                <a:t>Method</a:t>
              </a:r>
              <a:endParaRPr sz="1400" b="0" i="0" u="none" strike="noStrike" cap="none" dirty="0">
                <a:solidFill>
                  <a:srgbClr val="000000"/>
                </a:solidFill>
                <a:latin typeface="Arial"/>
                <a:ea typeface="Arial"/>
                <a:cs typeface="Arial"/>
                <a:sym typeface="Arial"/>
              </a:endParaRPr>
            </a:p>
          </p:txBody>
        </p:sp>
      </p:grpSp>
      <p:grpSp>
        <p:nvGrpSpPr>
          <p:cNvPr id="113" name="Google Shape;113;p1"/>
          <p:cNvGrpSpPr/>
          <p:nvPr/>
        </p:nvGrpSpPr>
        <p:grpSpPr>
          <a:xfrm>
            <a:off x="24683924" y="22881719"/>
            <a:ext cx="11137392" cy="1098310"/>
            <a:chOff x="914400" y="6411556"/>
            <a:chExt cx="8196845" cy="419195"/>
          </a:xfrm>
        </p:grpSpPr>
        <p:sp>
          <p:nvSpPr>
            <p:cNvPr id="114" name="Google Shape;114;p1"/>
            <p:cNvSpPr/>
            <p:nvPr/>
          </p:nvSpPr>
          <p:spPr>
            <a:xfrm>
              <a:off x="914401" y="6411556"/>
              <a:ext cx="8196844" cy="419195"/>
            </a:xfrm>
            <a:prstGeom prst="rect">
              <a:avLst/>
            </a:prstGeom>
            <a:gradFill>
              <a:gsLst>
                <a:gs pos="0">
                  <a:srgbClr val="B4D4A5"/>
                </a:gs>
                <a:gs pos="50000">
                  <a:srgbClr val="A8CD97"/>
                </a:gs>
                <a:gs pos="100000">
                  <a:srgbClr val="9BC985"/>
                </a:gs>
              </a:gsLst>
              <a:lin ang="5400000" scaled="0"/>
            </a:gradFill>
            <a:ln w="9525" cap="flat" cmpd="sng">
              <a:solidFill>
                <a:schemeClr val="accent6"/>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5" name="Google Shape;115;p1"/>
            <p:cNvSpPr txBox="1"/>
            <p:nvPr/>
          </p:nvSpPr>
          <p:spPr>
            <a:xfrm>
              <a:off x="914400" y="6413719"/>
              <a:ext cx="3993000" cy="387635"/>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6600"/>
                <a:buFont typeface="Arial"/>
                <a:buNone/>
              </a:pPr>
              <a:r>
                <a:rPr lang="en-US" sz="6000" b="1" i="0" u="none" strike="noStrike" cap="none" dirty="0">
                  <a:solidFill>
                    <a:srgbClr val="3A3838"/>
                  </a:solidFill>
                  <a:latin typeface="Arial"/>
                  <a:ea typeface="Arial"/>
                  <a:cs typeface="Arial"/>
                  <a:sym typeface="Arial"/>
                </a:rPr>
                <a:t>References</a:t>
              </a:r>
              <a:endParaRPr sz="1400" b="0" i="0" u="none" strike="noStrike" cap="none" dirty="0">
                <a:solidFill>
                  <a:srgbClr val="000000"/>
                </a:solidFill>
                <a:latin typeface="Arial"/>
                <a:ea typeface="Arial"/>
                <a:cs typeface="Arial"/>
                <a:sym typeface="Arial"/>
              </a:endParaRPr>
            </a:p>
          </p:txBody>
        </p:sp>
      </p:grpSp>
      <p:sp>
        <p:nvSpPr>
          <p:cNvPr id="116" name="Google Shape;116;p1"/>
          <p:cNvSpPr txBox="1"/>
          <p:nvPr/>
        </p:nvSpPr>
        <p:spPr>
          <a:xfrm>
            <a:off x="24683923" y="24109476"/>
            <a:ext cx="11048643" cy="2698626"/>
          </a:xfrm>
          <a:prstGeom prst="rect">
            <a:avLst/>
          </a:prstGeom>
          <a:noFill/>
          <a:ln w="9525" cap="flat" cmpd="sng">
            <a:noFill/>
            <a:prstDash val="dash"/>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2500" b="0" i="0" dirty="0">
                <a:solidFill>
                  <a:srgbClr val="49515F"/>
                </a:solidFill>
                <a:effectLst/>
                <a:latin typeface="Lato" panose="020F0502020204030204" pitchFamily="34" charset="0"/>
              </a:rPr>
              <a:t>[1] Saunders, M. G.; Voth, G. A. </a:t>
            </a:r>
            <a:r>
              <a:rPr lang="en-US" sz="2500" b="0" i="1" dirty="0">
                <a:solidFill>
                  <a:srgbClr val="49515F"/>
                </a:solidFill>
                <a:effectLst/>
                <a:latin typeface="Lato" panose="020F0502020204030204" pitchFamily="34" charset="0"/>
              </a:rPr>
              <a:t>Annual Review of Biophysics</a:t>
            </a:r>
            <a:r>
              <a:rPr lang="en-US" sz="2500" b="0" i="0" dirty="0">
                <a:solidFill>
                  <a:srgbClr val="49515F"/>
                </a:solidFill>
                <a:effectLst/>
                <a:latin typeface="Lato" panose="020F0502020204030204" pitchFamily="34" charset="0"/>
              </a:rPr>
              <a:t> </a:t>
            </a:r>
            <a:r>
              <a:rPr lang="en-US" sz="2500" b="1" i="0" dirty="0">
                <a:solidFill>
                  <a:srgbClr val="49515F"/>
                </a:solidFill>
                <a:effectLst/>
                <a:latin typeface="Lato" panose="020F0502020204030204" pitchFamily="34" charset="0"/>
              </a:rPr>
              <a:t>2013</a:t>
            </a:r>
            <a:r>
              <a:rPr lang="en-US" sz="2500" b="0" i="0" dirty="0">
                <a:solidFill>
                  <a:srgbClr val="49515F"/>
                </a:solidFill>
                <a:effectLst/>
                <a:latin typeface="Lato" panose="020F0502020204030204" pitchFamily="34" charset="0"/>
              </a:rPr>
              <a:t>, </a:t>
            </a:r>
            <a:r>
              <a:rPr lang="en-US" sz="2500" b="0" i="1" dirty="0">
                <a:solidFill>
                  <a:srgbClr val="49515F"/>
                </a:solidFill>
                <a:effectLst/>
                <a:latin typeface="Lato" panose="020F0502020204030204" pitchFamily="34" charset="0"/>
              </a:rPr>
              <a:t>42</a:t>
            </a:r>
            <a:r>
              <a:rPr lang="en-US" sz="2500" b="0" i="0" dirty="0">
                <a:solidFill>
                  <a:srgbClr val="49515F"/>
                </a:solidFill>
                <a:effectLst/>
                <a:latin typeface="Lato" panose="020F0502020204030204" pitchFamily="34" charset="0"/>
              </a:rPr>
              <a:t>, 73–93. </a:t>
            </a:r>
            <a:r>
              <a:rPr lang="en-US" sz="2500" b="0" i="0" dirty="0">
                <a:solidFill>
                  <a:srgbClr val="49515F"/>
                </a:solidFill>
                <a:effectLst/>
                <a:latin typeface="Lato" panose="020F0502020204030204" pitchFamily="34" charset="0"/>
                <a:hlinkClick r:id="rId15"/>
              </a:rPr>
              <a:t>https://doi.org/10.1146/annurev-biophys-083012-130348</a:t>
            </a:r>
            <a:r>
              <a:rPr lang="en-US" sz="2500" b="0" i="0" dirty="0">
                <a:solidFill>
                  <a:srgbClr val="49515F"/>
                </a:solidFill>
                <a:effectLst/>
                <a:latin typeface="Lato" panose="020F0502020204030204" pitchFamily="34" charset="0"/>
              </a:rPr>
              <a:t>.</a:t>
            </a:r>
            <a:endParaRPr lang="en-US" sz="2500" dirty="0">
              <a:solidFill>
                <a:srgbClr val="49515F"/>
              </a:solidFill>
              <a:latin typeface="Lato" panose="020F0502020204030203" pitchFamily="34" charset="0"/>
            </a:endParaRPr>
          </a:p>
          <a:p>
            <a:pPr marL="0" marR="0" lvl="0" indent="0" algn="l" rtl="0">
              <a:lnSpc>
                <a:spcPct val="100000"/>
              </a:lnSpc>
              <a:spcBef>
                <a:spcPts val="0"/>
              </a:spcBef>
              <a:spcAft>
                <a:spcPts val="0"/>
              </a:spcAft>
              <a:buClr>
                <a:srgbClr val="000000"/>
              </a:buClr>
              <a:buSzPts val="3000"/>
              <a:buFont typeface="Arial"/>
              <a:buNone/>
            </a:pPr>
            <a:r>
              <a:rPr lang="en-US" sz="2500" b="0" i="0" dirty="0">
                <a:solidFill>
                  <a:srgbClr val="49515F"/>
                </a:solidFill>
                <a:effectLst/>
                <a:latin typeface="Lato" panose="020F0502020204030203" pitchFamily="34" charset="0"/>
              </a:rPr>
              <a:t>[2] Xie, Y.; Calabrese Barton, S. </a:t>
            </a:r>
            <a:r>
              <a:rPr lang="en-US" sz="2500" b="0" i="1" dirty="0">
                <a:solidFill>
                  <a:srgbClr val="49515F"/>
                </a:solidFill>
                <a:effectLst/>
                <a:latin typeface="Lato" panose="020F0502020204030203" pitchFamily="34" charset="0"/>
              </a:rPr>
              <a:t>Physical Chemistry Chemical Physics</a:t>
            </a:r>
            <a:r>
              <a:rPr lang="en-US" sz="2500" b="0" i="0" dirty="0">
                <a:solidFill>
                  <a:srgbClr val="49515F"/>
                </a:solidFill>
                <a:effectLst/>
                <a:latin typeface="Lato" panose="020F0502020204030203" pitchFamily="34" charset="0"/>
              </a:rPr>
              <a:t> </a:t>
            </a:r>
            <a:r>
              <a:rPr lang="en-US" sz="2500" b="1" i="0" dirty="0">
                <a:solidFill>
                  <a:srgbClr val="49515F"/>
                </a:solidFill>
                <a:effectLst/>
                <a:latin typeface="Lato" panose="020F0502020204030203" pitchFamily="34" charset="0"/>
              </a:rPr>
              <a:t>2021</a:t>
            </a:r>
            <a:r>
              <a:rPr lang="en-US" sz="2500" b="0" i="0" dirty="0">
                <a:solidFill>
                  <a:srgbClr val="49515F"/>
                </a:solidFill>
                <a:effectLst/>
                <a:latin typeface="Lato" panose="020F0502020204030203" pitchFamily="34" charset="0"/>
              </a:rPr>
              <a:t>, </a:t>
            </a:r>
            <a:r>
              <a:rPr lang="en-US" sz="2500" b="0" i="1" dirty="0">
                <a:solidFill>
                  <a:srgbClr val="49515F"/>
                </a:solidFill>
                <a:effectLst/>
                <a:latin typeface="Lato" panose="020F0502020204030203" pitchFamily="34" charset="0"/>
              </a:rPr>
              <a:t>23</a:t>
            </a:r>
            <a:r>
              <a:rPr lang="en-US" sz="2500" b="0" i="0" dirty="0">
                <a:solidFill>
                  <a:srgbClr val="49515F"/>
                </a:solidFill>
                <a:effectLst/>
                <a:latin typeface="Lato" panose="020F0502020204030203" pitchFamily="34" charset="0"/>
              </a:rPr>
              <a:t> (23), 13381–13388. </a:t>
            </a:r>
            <a:r>
              <a:rPr lang="en-US" sz="2500" b="0" i="0" dirty="0">
                <a:solidFill>
                  <a:srgbClr val="49515F"/>
                </a:solidFill>
                <a:effectLst/>
                <a:latin typeface="Lato" panose="020F0502020204030203" pitchFamily="34" charset="0"/>
                <a:hlinkClick r:id="rId16"/>
              </a:rPr>
              <a:t>https://doi.org/10.1039/d1cp01304a</a:t>
            </a:r>
            <a:r>
              <a:rPr lang="en-US" sz="2500" b="0" i="0" dirty="0">
                <a:solidFill>
                  <a:srgbClr val="49515F"/>
                </a:solidFill>
                <a:effectLst/>
                <a:latin typeface="Lato" panose="020F0502020204030203" pitchFamily="34" charset="0"/>
              </a:rPr>
              <a:t>.</a:t>
            </a:r>
            <a:endParaRPr lang="en-US" sz="2500" u="none" strike="noStrike" cap="none" dirty="0">
              <a:solidFill>
                <a:srgbClr val="49515F"/>
              </a:solidFill>
              <a:latin typeface="Lato" panose="020F0502020204030203" pitchFamily="34" charset="0"/>
              <a:ea typeface="Arial"/>
              <a:cs typeface="Arial"/>
              <a:sym typeface="Arial"/>
            </a:endParaRPr>
          </a:p>
          <a:p>
            <a:pPr marL="0" marR="0" lvl="0" indent="0" algn="l" rtl="0">
              <a:lnSpc>
                <a:spcPct val="100000"/>
              </a:lnSpc>
              <a:spcBef>
                <a:spcPts val="0"/>
              </a:spcBef>
              <a:spcAft>
                <a:spcPts val="0"/>
              </a:spcAft>
              <a:buClr>
                <a:srgbClr val="000000"/>
              </a:buClr>
              <a:buSzPts val="3000"/>
              <a:buFont typeface="Arial"/>
              <a:buNone/>
            </a:pPr>
            <a:r>
              <a:rPr lang="en-US" sz="2500" b="0" i="0" dirty="0">
                <a:solidFill>
                  <a:srgbClr val="49515F"/>
                </a:solidFill>
                <a:latin typeface="Lato" panose="020F0502020204030203" pitchFamily="34" charset="0"/>
              </a:rPr>
              <a:t>[3] </a:t>
            </a:r>
            <a:r>
              <a:rPr lang="en-US" sz="2500" b="0" i="0" dirty="0">
                <a:solidFill>
                  <a:srgbClr val="222222"/>
                </a:solidFill>
                <a:effectLst/>
                <a:highlight>
                  <a:srgbClr val="FFFFFF"/>
                </a:highlight>
                <a:latin typeface="-apple-system"/>
              </a:rPr>
              <a:t>Souza, P.C.T., </a:t>
            </a:r>
            <a:r>
              <a:rPr lang="en-US" sz="2500" b="0" i="0" dirty="0" err="1">
                <a:solidFill>
                  <a:srgbClr val="222222"/>
                </a:solidFill>
                <a:effectLst/>
                <a:highlight>
                  <a:srgbClr val="FFFFFF"/>
                </a:highlight>
                <a:latin typeface="-apple-system"/>
              </a:rPr>
              <a:t>Alessandri</a:t>
            </a:r>
            <a:r>
              <a:rPr lang="en-US" sz="2500" b="0" i="0" dirty="0">
                <a:solidFill>
                  <a:srgbClr val="222222"/>
                </a:solidFill>
                <a:effectLst/>
                <a:highlight>
                  <a:srgbClr val="FFFFFF"/>
                </a:highlight>
                <a:latin typeface="-apple-system"/>
              </a:rPr>
              <a:t>, R., </a:t>
            </a:r>
            <a:r>
              <a:rPr lang="en-US" sz="2500" b="0" i="0" dirty="0" err="1">
                <a:solidFill>
                  <a:srgbClr val="222222"/>
                </a:solidFill>
                <a:effectLst/>
                <a:highlight>
                  <a:srgbClr val="FFFFFF"/>
                </a:highlight>
                <a:latin typeface="-apple-system"/>
              </a:rPr>
              <a:t>Barnoud</a:t>
            </a:r>
            <a:r>
              <a:rPr lang="en-US" sz="2500" b="0" i="0" dirty="0">
                <a:solidFill>
                  <a:srgbClr val="222222"/>
                </a:solidFill>
                <a:effectLst/>
                <a:highlight>
                  <a:srgbClr val="FFFFFF"/>
                </a:highlight>
                <a:latin typeface="-apple-system"/>
              </a:rPr>
              <a:t>, J. </a:t>
            </a:r>
            <a:r>
              <a:rPr lang="en-US" sz="2500" b="0" i="1" dirty="0">
                <a:solidFill>
                  <a:srgbClr val="222222"/>
                </a:solidFill>
                <a:effectLst/>
                <a:highlight>
                  <a:srgbClr val="FFFFFF"/>
                </a:highlight>
                <a:latin typeface="-apple-system"/>
              </a:rPr>
              <a:t>et al.</a:t>
            </a:r>
            <a:r>
              <a:rPr lang="en-US" sz="2500" b="0" i="0" dirty="0">
                <a:solidFill>
                  <a:srgbClr val="222222"/>
                </a:solidFill>
                <a:effectLst/>
                <a:highlight>
                  <a:srgbClr val="FFFFFF"/>
                </a:highlight>
                <a:latin typeface="-apple-system"/>
              </a:rPr>
              <a:t> </a:t>
            </a:r>
            <a:r>
              <a:rPr lang="en-US" sz="2500" b="0" i="1" dirty="0">
                <a:solidFill>
                  <a:srgbClr val="222222"/>
                </a:solidFill>
                <a:effectLst/>
                <a:highlight>
                  <a:srgbClr val="FFFFFF"/>
                </a:highlight>
                <a:latin typeface="-apple-system"/>
              </a:rPr>
              <a:t>Nat Methods</a:t>
            </a:r>
            <a:r>
              <a:rPr lang="en-US" sz="2500" b="0" i="0" dirty="0">
                <a:solidFill>
                  <a:srgbClr val="222222"/>
                </a:solidFill>
                <a:effectLst/>
                <a:highlight>
                  <a:srgbClr val="FFFFFF"/>
                </a:highlight>
                <a:latin typeface="-apple-system"/>
              </a:rPr>
              <a:t> </a:t>
            </a:r>
            <a:r>
              <a:rPr lang="en-US" sz="2500" b="1" i="0" dirty="0">
                <a:solidFill>
                  <a:srgbClr val="222222"/>
                </a:solidFill>
                <a:effectLst/>
                <a:highlight>
                  <a:srgbClr val="FFFFFF"/>
                </a:highlight>
                <a:latin typeface="-apple-system"/>
              </a:rPr>
              <a:t>18</a:t>
            </a:r>
            <a:r>
              <a:rPr lang="en-US" sz="2500" b="0" i="0" dirty="0">
                <a:solidFill>
                  <a:srgbClr val="222222"/>
                </a:solidFill>
                <a:effectLst/>
                <a:highlight>
                  <a:srgbClr val="FFFFFF"/>
                </a:highlight>
                <a:latin typeface="-apple-system"/>
              </a:rPr>
              <a:t>, 382–388 (2021). https://doi.org/10.1038/s41592-021-01098-3</a:t>
            </a:r>
            <a:endParaRPr sz="2500" b="0" i="0" u="none" strike="noStrike" cap="none" dirty="0">
              <a:solidFill>
                <a:schemeClr val="dk1"/>
              </a:solidFill>
              <a:latin typeface="Arial"/>
              <a:ea typeface="Arial"/>
              <a:cs typeface="Arial"/>
              <a:sym typeface="Arial"/>
            </a:endParaRPr>
          </a:p>
        </p:txBody>
      </p:sp>
      <p:sp>
        <p:nvSpPr>
          <p:cNvPr id="117" name="Google Shape;117;p1"/>
          <p:cNvSpPr txBox="1"/>
          <p:nvPr/>
        </p:nvSpPr>
        <p:spPr>
          <a:xfrm>
            <a:off x="24723159" y="26890195"/>
            <a:ext cx="10970168" cy="1107997"/>
          </a:xfrm>
          <a:prstGeom prst="rect">
            <a:avLst/>
          </a:prstGeom>
          <a:solidFill>
            <a:srgbClr val="A8D08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6600"/>
              <a:buFont typeface="Arial"/>
              <a:buNone/>
            </a:pPr>
            <a:r>
              <a:rPr lang="en-US" sz="6000" b="1" i="0" u="none" strike="noStrike" cap="none" dirty="0">
                <a:solidFill>
                  <a:srgbClr val="3A3838"/>
                </a:solidFill>
                <a:latin typeface="Arial"/>
                <a:ea typeface="Arial"/>
                <a:cs typeface="Arial"/>
                <a:sym typeface="Arial"/>
              </a:rPr>
              <a:t>Acknowledgements</a:t>
            </a:r>
            <a:endParaRPr sz="1400" b="0" i="0" u="none" strike="noStrike" cap="none" dirty="0">
              <a:solidFill>
                <a:srgbClr val="000000"/>
              </a:solidFill>
              <a:latin typeface="Arial"/>
              <a:ea typeface="Arial"/>
              <a:cs typeface="Arial"/>
              <a:sym typeface="Arial"/>
            </a:endParaRPr>
          </a:p>
        </p:txBody>
      </p:sp>
      <p:sp>
        <p:nvSpPr>
          <p:cNvPr id="118" name="Google Shape;118;p1"/>
          <p:cNvSpPr txBox="1"/>
          <p:nvPr/>
        </p:nvSpPr>
        <p:spPr>
          <a:xfrm>
            <a:off x="24756269" y="28102599"/>
            <a:ext cx="7101840" cy="553957"/>
          </a:xfrm>
          <a:prstGeom prst="rect">
            <a:avLst/>
          </a:prstGeom>
          <a:noFill/>
          <a:ln>
            <a:noFill/>
          </a:ln>
        </p:spPr>
        <p:txBody>
          <a:bodyPr spcFirstLastPara="1" wrap="square" lIns="91425" tIns="45700" rIns="91425" bIns="45700" anchor="t" anchorCtr="0">
            <a:spAutoFit/>
          </a:bodyPr>
          <a:lstStyle/>
          <a:p>
            <a:pPr marL="457200" marR="0" lvl="0" indent="-457200" algn="l">
              <a:lnSpc>
                <a:spcPct val="100000"/>
              </a:lnSpc>
              <a:spcBef>
                <a:spcPts val="0"/>
              </a:spcBef>
              <a:spcAft>
                <a:spcPts val="0"/>
              </a:spcAft>
              <a:buClr>
                <a:schemeClr val="dk1"/>
              </a:buClr>
              <a:buSzPts val="3000"/>
              <a:buFont typeface="Arial"/>
              <a:buChar char="•"/>
            </a:pPr>
            <a:r>
              <a:rPr lang="en-US" sz="3000" b="0" i="0" u="none" strike="noStrike" cap="none" dirty="0">
                <a:solidFill>
                  <a:schemeClr val="dk1"/>
                </a:solidFill>
                <a:latin typeface="Arial"/>
                <a:ea typeface="Arial"/>
                <a:cs typeface="Arial"/>
                <a:sym typeface="Arial"/>
              </a:rPr>
              <a:t>NSF ACRES REU – </a:t>
            </a:r>
            <a:r>
              <a:rPr lang="en-US" sz="3000" dirty="0">
                <a:solidFill>
                  <a:schemeClr val="dk1"/>
                </a:solidFill>
              </a:rPr>
              <a:t>2349002</a:t>
            </a:r>
          </a:p>
        </p:txBody>
      </p:sp>
      <p:pic>
        <p:nvPicPr>
          <p:cNvPr id="119" name="Google Shape;119;p1"/>
          <p:cNvPicPr preferRelativeResize="0"/>
          <p:nvPr/>
        </p:nvPicPr>
        <p:blipFill rotWithShape="1">
          <a:blip r:embed="rId17">
            <a:alphaModFix/>
          </a:blip>
          <a:srcRect/>
          <a:stretch/>
        </p:blipFill>
        <p:spPr>
          <a:xfrm>
            <a:off x="31351839" y="28112797"/>
            <a:ext cx="3455865" cy="578063"/>
          </a:xfrm>
          <a:prstGeom prst="rect">
            <a:avLst/>
          </a:prstGeom>
          <a:noFill/>
          <a:ln>
            <a:noFill/>
          </a:ln>
        </p:spPr>
      </p:pic>
      <p:grpSp>
        <p:nvGrpSpPr>
          <p:cNvPr id="120" name="Google Shape;120;p1"/>
          <p:cNvGrpSpPr/>
          <p:nvPr/>
        </p:nvGrpSpPr>
        <p:grpSpPr>
          <a:xfrm>
            <a:off x="1399309" y="1851434"/>
            <a:ext cx="4114800" cy="3304680"/>
            <a:chOff x="1262150" y="1312630"/>
            <a:chExt cx="4114800" cy="3304680"/>
          </a:xfrm>
        </p:grpSpPr>
        <p:pic>
          <p:nvPicPr>
            <p:cNvPr id="121" name="Google Shape;121;p1"/>
            <p:cNvPicPr preferRelativeResize="0"/>
            <p:nvPr/>
          </p:nvPicPr>
          <p:blipFill rotWithShape="1">
            <a:blip r:embed="rId18">
              <a:alphaModFix/>
            </a:blip>
            <a:srcRect/>
            <a:stretch/>
          </p:blipFill>
          <p:spPr>
            <a:xfrm>
              <a:off x="2565030" y="1312630"/>
              <a:ext cx="1574800" cy="1828800"/>
            </a:xfrm>
            <a:prstGeom prst="rect">
              <a:avLst/>
            </a:prstGeom>
            <a:noFill/>
            <a:ln>
              <a:noFill/>
            </a:ln>
          </p:spPr>
        </p:pic>
        <p:pic>
          <p:nvPicPr>
            <p:cNvPr id="122" name="Google Shape;122;p1"/>
            <p:cNvPicPr preferRelativeResize="0"/>
            <p:nvPr/>
          </p:nvPicPr>
          <p:blipFill rotWithShape="1">
            <a:blip r:embed="rId19">
              <a:alphaModFix/>
            </a:blip>
            <a:srcRect/>
            <a:stretch/>
          </p:blipFill>
          <p:spPr>
            <a:xfrm>
              <a:off x="1262150" y="3245710"/>
              <a:ext cx="4114800" cy="1371600"/>
            </a:xfrm>
            <a:prstGeom prst="rect">
              <a:avLst/>
            </a:prstGeom>
            <a:noFill/>
            <a:ln>
              <a:noFill/>
            </a:ln>
          </p:spPr>
        </p:pic>
      </p:grpSp>
      <p:pic>
        <p:nvPicPr>
          <p:cNvPr id="1026" name="Picture 2" descr="Bucknell B Logo | Sticker">
            <a:extLst>
              <a:ext uri="{FF2B5EF4-FFF2-40B4-BE49-F238E27FC236}">
                <a16:creationId xmlns:a16="http://schemas.microsoft.com/office/drawing/2014/main" id="{0B00ED7E-EE8F-4E3D-DF4E-E337C2AD82DC}"/>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1858109" y="1216514"/>
            <a:ext cx="2954700" cy="39396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FC91E4A0-E52D-FE1A-EFA0-F4D6C16A350F}"/>
              </a:ext>
            </a:extLst>
          </p:cNvPr>
          <p:cNvGraphicFramePr>
            <a:graphicFrameLocks noGrp="1"/>
          </p:cNvGraphicFramePr>
          <p:nvPr>
            <p:extLst>
              <p:ext uri="{D42A27DB-BD31-4B8C-83A1-F6EECF244321}">
                <p14:modId xmlns:p14="http://schemas.microsoft.com/office/powerpoint/2010/main" val="2753685331"/>
              </p:ext>
            </p:extLst>
          </p:nvPr>
        </p:nvGraphicFramePr>
        <p:xfrm>
          <a:off x="13105334" y="7780892"/>
          <a:ext cx="10413679" cy="3695821"/>
        </p:xfrm>
        <a:graphic>
          <a:graphicData uri="http://schemas.openxmlformats.org/drawingml/2006/table">
            <a:tbl>
              <a:tblPr/>
              <a:tblGrid>
                <a:gridCol w="2195753">
                  <a:extLst>
                    <a:ext uri="{9D8B030D-6E8A-4147-A177-3AD203B41FA5}">
                      <a16:colId xmlns:a16="http://schemas.microsoft.com/office/drawing/2014/main" val="284606540"/>
                    </a:ext>
                  </a:extLst>
                </a:gridCol>
                <a:gridCol w="3057206">
                  <a:extLst>
                    <a:ext uri="{9D8B030D-6E8A-4147-A177-3AD203B41FA5}">
                      <a16:colId xmlns:a16="http://schemas.microsoft.com/office/drawing/2014/main" val="1006552297"/>
                    </a:ext>
                  </a:extLst>
                </a:gridCol>
                <a:gridCol w="2227497">
                  <a:extLst>
                    <a:ext uri="{9D8B030D-6E8A-4147-A177-3AD203B41FA5}">
                      <a16:colId xmlns:a16="http://schemas.microsoft.com/office/drawing/2014/main" val="3716484942"/>
                    </a:ext>
                  </a:extLst>
                </a:gridCol>
                <a:gridCol w="2933223">
                  <a:extLst>
                    <a:ext uri="{9D8B030D-6E8A-4147-A177-3AD203B41FA5}">
                      <a16:colId xmlns:a16="http://schemas.microsoft.com/office/drawing/2014/main" val="904218385"/>
                    </a:ext>
                  </a:extLst>
                </a:gridCol>
              </a:tblGrid>
              <a:tr h="1557743">
                <a:tc>
                  <a:txBody>
                    <a:bodyPr/>
                    <a:lstStyle/>
                    <a:p>
                      <a:pPr algn="l" fontAlgn="base"/>
                      <a:r>
                        <a:rPr lang="en-US" sz="3200" b="1" i="0" u="none" strike="noStrike" dirty="0">
                          <a:solidFill>
                            <a:srgbClr val="FFFFFF"/>
                          </a:solidFill>
                          <a:effectLst/>
                          <a:highlight>
                            <a:srgbClr val="4285F4"/>
                          </a:highlight>
                          <a:latin typeface="Arial" panose="020B0604020202020204" pitchFamily="34" charset="0"/>
                        </a:rPr>
                        <a:t>Model</a:t>
                      </a:r>
                      <a:r>
                        <a:rPr lang="en-US" sz="3200" b="1" i="0" dirty="0">
                          <a:solidFill>
                            <a:srgbClr val="FFFFFF"/>
                          </a:solidFill>
                          <a:effectLst/>
                          <a:highlight>
                            <a:srgbClr val="4285F4"/>
                          </a:highlight>
                          <a:latin typeface="Arial" panose="020B0604020202020204" pitchFamily="34" charset="0"/>
                        </a:rPr>
                        <a:t>​</a:t>
                      </a:r>
                      <a:endParaRPr lang="en-US" sz="3200" b="1" i="0" dirty="0">
                        <a:solidFill>
                          <a:srgbClr val="FFFFFF"/>
                        </a:solidFill>
                        <a:effectLst/>
                        <a:highlight>
                          <a:srgbClr val="4285F4"/>
                        </a:highlight>
                      </a:endParaRPr>
                    </a:p>
                  </a:txBody>
                  <a:tcPr>
                    <a:lnL w="8274" cap="flat" cmpd="sng" algn="ctr">
                      <a:solidFill>
                        <a:srgbClr val="FFFFFF"/>
                      </a:solidFill>
                      <a:prstDash val="solid"/>
                      <a:round/>
                      <a:headEnd type="none" w="med" len="med"/>
                      <a:tailEnd type="none" w="med" len="med"/>
                    </a:lnL>
                    <a:lnR w="8274" cap="flat" cmpd="sng" algn="ctr">
                      <a:solidFill>
                        <a:srgbClr val="FFFFFF"/>
                      </a:solidFill>
                      <a:prstDash val="solid"/>
                      <a:round/>
                      <a:headEnd type="none" w="med" len="med"/>
                      <a:tailEnd type="none" w="med" len="med"/>
                    </a:lnR>
                    <a:lnT w="8274" cap="flat" cmpd="sng" algn="ctr">
                      <a:solidFill>
                        <a:srgbClr val="FFFFFF"/>
                      </a:solidFill>
                      <a:prstDash val="solid"/>
                      <a:round/>
                      <a:headEnd type="none" w="med" len="med"/>
                      <a:tailEnd type="none" w="med" len="med"/>
                    </a:lnT>
                    <a:lnB w="24835" cap="flat" cmpd="sng" algn="ctr">
                      <a:solidFill>
                        <a:srgbClr val="FFFFFF"/>
                      </a:solidFill>
                      <a:prstDash val="solid"/>
                      <a:round/>
                      <a:headEnd type="none" w="med" len="med"/>
                      <a:tailEnd type="none" w="med" len="med"/>
                    </a:lnB>
                    <a:solidFill>
                      <a:srgbClr val="4285F4"/>
                    </a:solidFill>
                  </a:tcPr>
                </a:tc>
                <a:tc>
                  <a:txBody>
                    <a:bodyPr/>
                    <a:lstStyle/>
                    <a:p>
                      <a:pPr algn="l" fontAlgn="base"/>
                      <a:r>
                        <a:rPr lang="en-US" sz="3200" b="1" i="0" u="none" strike="noStrike" dirty="0">
                          <a:solidFill>
                            <a:srgbClr val="FFFFFF"/>
                          </a:solidFill>
                          <a:effectLst/>
                          <a:highlight>
                            <a:srgbClr val="4285F4"/>
                          </a:highlight>
                          <a:latin typeface="Arial" panose="020B0604020202020204" pitchFamily="34" charset="0"/>
                        </a:rPr>
                        <a:t>Performance</a:t>
                      </a:r>
                      <a:r>
                        <a:rPr lang="en-US" sz="3200" b="1" i="0" dirty="0">
                          <a:solidFill>
                            <a:srgbClr val="FFFFFF"/>
                          </a:solidFill>
                          <a:effectLst/>
                          <a:highlight>
                            <a:srgbClr val="4285F4"/>
                          </a:highlight>
                          <a:latin typeface="Arial" panose="020B0604020202020204" pitchFamily="34" charset="0"/>
                        </a:rPr>
                        <a:t>​</a:t>
                      </a:r>
                      <a:endParaRPr lang="en-US" sz="3200" b="1" i="0" dirty="0">
                        <a:solidFill>
                          <a:srgbClr val="FFFFFF"/>
                        </a:solidFill>
                        <a:effectLst/>
                        <a:highlight>
                          <a:srgbClr val="4285F4"/>
                        </a:highlight>
                      </a:endParaRPr>
                    </a:p>
                  </a:txBody>
                  <a:tcPr>
                    <a:lnL w="8274" cap="flat" cmpd="sng" algn="ctr">
                      <a:solidFill>
                        <a:srgbClr val="FFFFFF"/>
                      </a:solidFill>
                      <a:prstDash val="solid"/>
                      <a:round/>
                      <a:headEnd type="none" w="med" len="med"/>
                      <a:tailEnd type="none" w="med" len="med"/>
                    </a:lnL>
                    <a:lnR w="8274" cap="flat" cmpd="sng" algn="ctr">
                      <a:solidFill>
                        <a:srgbClr val="FFFFFF"/>
                      </a:solidFill>
                      <a:prstDash val="solid"/>
                      <a:round/>
                      <a:headEnd type="none" w="med" len="med"/>
                      <a:tailEnd type="none" w="med" len="med"/>
                    </a:lnR>
                    <a:lnT w="8274" cap="flat" cmpd="sng" algn="ctr">
                      <a:solidFill>
                        <a:srgbClr val="FFFFFF"/>
                      </a:solidFill>
                      <a:prstDash val="solid"/>
                      <a:round/>
                      <a:headEnd type="none" w="med" len="med"/>
                      <a:tailEnd type="none" w="med" len="med"/>
                    </a:lnT>
                    <a:lnB w="24835" cap="flat" cmpd="sng" algn="ctr">
                      <a:solidFill>
                        <a:srgbClr val="FFFFFF"/>
                      </a:solidFill>
                      <a:prstDash val="solid"/>
                      <a:round/>
                      <a:headEnd type="none" w="med" len="med"/>
                      <a:tailEnd type="none" w="med" len="med"/>
                    </a:lnB>
                    <a:solidFill>
                      <a:srgbClr val="4285F4"/>
                    </a:solidFill>
                  </a:tcPr>
                </a:tc>
                <a:tc>
                  <a:txBody>
                    <a:bodyPr/>
                    <a:lstStyle/>
                    <a:p>
                      <a:pPr algn="l" fontAlgn="base"/>
                      <a:r>
                        <a:rPr lang="en-US" sz="3200" b="1" i="0" u="none" strike="noStrike" dirty="0">
                          <a:solidFill>
                            <a:srgbClr val="FFFFFF"/>
                          </a:solidFill>
                          <a:effectLst/>
                          <a:highlight>
                            <a:srgbClr val="4285F4"/>
                          </a:highlight>
                          <a:latin typeface="Arial" panose="020B0604020202020204" pitchFamily="34" charset="0"/>
                        </a:rPr>
                        <a:t>Number of Protein Atoms</a:t>
                      </a:r>
                      <a:r>
                        <a:rPr lang="en-US" sz="3200" b="1" i="0" dirty="0">
                          <a:solidFill>
                            <a:srgbClr val="FFFFFF"/>
                          </a:solidFill>
                          <a:effectLst/>
                          <a:highlight>
                            <a:srgbClr val="4285F4"/>
                          </a:highlight>
                          <a:latin typeface="Arial" panose="020B0604020202020204" pitchFamily="34" charset="0"/>
                        </a:rPr>
                        <a:t>​</a:t>
                      </a:r>
                      <a:endParaRPr lang="en-US" sz="3200" b="1" i="0" dirty="0">
                        <a:solidFill>
                          <a:srgbClr val="FFFFFF"/>
                        </a:solidFill>
                        <a:effectLst/>
                        <a:highlight>
                          <a:srgbClr val="4285F4"/>
                        </a:highlight>
                      </a:endParaRPr>
                    </a:p>
                  </a:txBody>
                  <a:tcPr>
                    <a:lnL w="8274" cap="flat" cmpd="sng" algn="ctr">
                      <a:solidFill>
                        <a:srgbClr val="FFFFFF"/>
                      </a:solidFill>
                      <a:prstDash val="solid"/>
                      <a:round/>
                      <a:headEnd type="none" w="med" len="med"/>
                      <a:tailEnd type="none" w="med" len="med"/>
                    </a:lnL>
                    <a:lnR w="8274" cap="flat" cmpd="sng" algn="ctr">
                      <a:solidFill>
                        <a:srgbClr val="FFFFFF"/>
                      </a:solidFill>
                      <a:prstDash val="solid"/>
                      <a:round/>
                      <a:headEnd type="none" w="med" len="med"/>
                      <a:tailEnd type="none" w="med" len="med"/>
                    </a:lnR>
                    <a:lnT w="8274" cap="flat" cmpd="sng" algn="ctr">
                      <a:solidFill>
                        <a:srgbClr val="FFFFFF"/>
                      </a:solidFill>
                      <a:prstDash val="solid"/>
                      <a:round/>
                      <a:headEnd type="none" w="med" len="med"/>
                      <a:tailEnd type="none" w="med" len="med"/>
                    </a:lnT>
                    <a:lnB w="24835" cap="flat" cmpd="sng" algn="ctr">
                      <a:solidFill>
                        <a:srgbClr val="FFFFFF"/>
                      </a:solidFill>
                      <a:prstDash val="solid"/>
                      <a:round/>
                      <a:headEnd type="none" w="med" len="med"/>
                      <a:tailEnd type="none" w="med" len="med"/>
                    </a:lnB>
                    <a:solidFill>
                      <a:srgbClr val="4285F4"/>
                    </a:solidFill>
                  </a:tcPr>
                </a:tc>
                <a:tc>
                  <a:txBody>
                    <a:bodyPr/>
                    <a:lstStyle/>
                    <a:p>
                      <a:pPr algn="l" fontAlgn="base"/>
                      <a:r>
                        <a:rPr lang="en-US" sz="3200" b="1" i="0" u="none" strike="noStrike" dirty="0">
                          <a:solidFill>
                            <a:srgbClr val="FFFFFF"/>
                          </a:solidFill>
                          <a:effectLst/>
                          <a:highlight>
                            <a:srgbClr val="4285F4"/>
                          </a:highlight>
                          <a:latin typeface="Arial" panose="020B0604020202020204" pitchFamily="34" charset="0"/>
                        </a:rPr>
                        <a:t>Number of </a:t>
                      </a:r>
                    </a:p>
                    <a:p>
                      <a:pPr algn="l" fontAlgn="base"/>
                      <a:r>
                        <a:rPr lang="en-US" sz="3200" b="1" i="0" u="none" strike="noStrike" dirty="0">
                          <a:solidFill>
                            <a:srgbClr val="FFFFFF"/>
                          </a:solidFill>
                          <a:effectLst/>
                          <a:highlight>
                            <a:srgbClr val="4285F4"/>
                          </a:highlight>
                          <a:latin typeface="Arial" panose="020B0604020202020204" pitchFamily="34" charset="0"/>
                        </a:rPr>
                        <a:t>Solvent</a:t>
                      </a:r>
                    </a:p>
                    <a:p>
                      <a:pPr algn="l" fontAlgn="base"/>
                      <a:r>
                        <a:rPr lang="en-US" sz="3200" b="1" i="0" u="none" strike="noStrike" dirty="0">
                          <a:solidFill>
                            <a:srgbClr val="FFFFFF"/>
                          </a:solidFill>
                          <a:effectLst/>
                          <a:highlight>
                            <a:srgbClr val="4285F4"/>
                          </a:highlight>
                          <a:latin typeface="Arial" panose="020B0604020202020204" pitchFamily="34" charset="0"/>
                        </a:rPr>
                        <a:t>Atoms</a:t>
                      </a:r>
                      <a:r>
                        <a:rPr lang="en-US" sz="3200" b="1" i="0" dirty="0">
                          <a:solidFill>
                            <a:srgbClr val="FFFFFF"/>
                          </a:solidFill>
                          <a:effectLst/>
                          <a:highlight>
                            <a:srgbClr val="4285F4"/>
                          </a:highlight>
                          <a:latin typeface="Arial" panose="020B0604020202020204" pitchFamily="34" charset="0"/>
                        </a:rPr>
                        <a:t>​</a:t>
                      </a:r>
                      <a:endParaRPr lang="en-US" sz="3200" b="1" i="0" dirty="0">
                        <a:solidFill>
                          <a:srgbClr val="FFFFFF"/>
                        </a:solidFill>
                        <a:effectLst/>
                        <a:highlight>
                          <a:srgbClr val="4285F4"/>
                        </a:highlight>
                      </a:endParaRPr>
                    </a:p>
                  </a:txBody>
                  <a:tcPr>
                    <a:lnL w="8274" cap="flat" cmpd="sng" algn="ctr">
                      <a:solidFill>
                        <a:srgbClr val="FFFFFF"/>
                      </a:solidFill>
                      <a:prstDash val="solid"/>
                      <a:round/>
                      <a:headEnd type="none" w="med" len="med"/>
                      <a:tailEnd type="none" w="med" len="med"/>
                    </a:lnL>
                    <a:lnR w="8274" cap="flat" cmpd="sng" algn="ctr">
                      <a:solidFill>
                        <a:srgbClr val="FFFFFF"/>
                      </a:solidFill>
                      <a:prstDash val="solid"/>
                      <a:round/>
                      <a:headEnd type="none" w="med" len="med"/>
                      <a:tailEnd type="none" w="med" len="med"/>
                    </a:lnR>
                    <a:lnT w="8274" cap="flat" cmpd="sng" algn="ctr">
                      <a:solidFill>
                        <a:srgbClr val="FFFFFF"/>
                      </a:solidFill>
                      <a:prstDash val="solid"/>
                      <a:round/>
                      <a:headEnd type="none" w="med" len="med"/>
                      <a:tailEnd type="none" w="med" len="med"/>
                    </a:lnT>
                    <a:lnB w="24835" cap="flat" cmpd="sng" algn="ctr">
                      <a:solidFill>
                        <a:srgbClr val="FFFFFF"/>
                      </a:solidFill>
                      <a:prstDash val="solid"/>
                      <a:round/>
                      <a:headEnd type="none" w="med" len="med"/>
                      <a:tailEnd type="none" w="med" len="med"/>
                    </a:lnB>
                    <a:solidFill>
                      <a:srgbClr val="4285F4"/>
                    </a:solidFill>
                  </a:tcPr>
                </a:tc>
                <a:extLst>
                  <a:ext uri="{0D108BD9-81ED-4DB2-BD59-A6C34878D82A}">
                    <a16:rowId xmlns:a16="http://schemas.microsoft.com/office/drawing/2014/main" val="855398051"/>
                  </a:ext>
                </a:extLst>
              </a:tr>
              <a:tr h="1069039">
                <a:tc>
                  <a:txBody>
                    <a:bodyPr/>
                    <a:lstStyle/>
                    <a:p>
                      <a:pPr algn="l" fontAlgn="base"/>
                      <a:r>
                        <a:rPr lang="en-US" sz="3200" b="0" i="0" u="none" strike="noStrike" dirty="0">
                          <a:solidFill>
                            <a:srgbClr val="000000"/>
                          </a:solidFill>
                          <a:effectLst/>
                          <a:highlight>
                            <a:srgbClr val="CFD9FB"/>
                          </a:highlight>
                          <a:latin typeface="Arial" panose="020B0604020202020204" pitchFamily="34" charset="0"/>
                        </a:rPr>
                        <a:t>Atomistic HK</a:t>
                      </a:r>
                      <a:r>
                        <a:rPr lang="en-US" sz="3200" b="0" i="0" dirty="0">
                          <a:solidFill>
                            <a:srgbClr val="000000"/>
                          </a:solidFill>
                          <a:effectLst/>
                          <a:highlight>
                            <a:srgbClr val="CFD9FB"/>
                          </a:highlight>
                          <a:latin typeface="Arial" panose="020B0604020202020204" pitchFamily="34" charset="0"/>
                        </a:rPr>
                        <a:t>​</a:t>
                      </a:r>
                      <a:endParaRPr lang="en-US" sz="3200" b="0" i="0" dirty="0">
                        <a:solidFill>
                          <a:srgbClr val="000000"/>
                        </a:solidFill>
                        <a:effectLst/>
                        <a:highlight>
                          <a:srgbClr val="CFD9FB"/>
                        </a:highlight>
                      </a:endParaRPr>
                    </a:p>
                  </a:txBody>
                  <a:tcPr>
                    <a:lnL w="8274" cap="flat" cmpd="sng" algn="ctr">
                      <a:solidFill>
                        <a:srgbClr val="FFFFFF"/>
                      </a:solidFill>
                      <a:prstDash val="solid"/>
                      <a:round/>
                      <a:headEnd type="none" w="med" len="med"/>
                      <a:tailEnd type="none" w="med" len="med"/>
                    </a:lnL>
                    <a:lnR w="8274" cap="flat" cmpd="sng" algn="ctr">
                      <a:solidFill>
                        <a:srgbClr val="FFFFFF"/>
                      </a:solidFill>
                      <a:prstDash val="solid"/>
                      <a:round/>
                      <a:headEnd type="none" w="med" len="med"/>
                      <a:tailEnd type="none" w="med" len="med"/>
                    </a:lnR>
                    <a:lnT w="24835" cap="flat" cmpd="sng" algn="ctr">
                      <a:solidFill>
                        <a:srgbClr val="FFFFFF"/>
                      </a:solidFill>
                      <a:prstDash val="solid"/>
                      <a:round/>
                      <a:headEnd type="none" w="med" len="med"/>
                      <a:tailEnd type="none" w="med" len="med"/>
                    </a:lnT>
                    <a:lnB w="8274" cap="flat" cmpd="sng" algn="ctr">
                      <a:solidFill>
                        <a:srgbClr val="FFFFFF"/>
                      </a:solidFill>
                      <a:prstDash val="solid"/>
                      <a:round/>
                      <a:headEnd type="none" w="med" len="med"/>
                      <a:tailEnd type="none" w="med" len="med"/>
                    </a:lnB>
                    <a:solidFill>
                      <a:srgbClr val="CFD9FB"/>
                    </a:solidFill>
                  </a:tcPr>
                </a:tc>
                <a:tc>
                  <a:txBody>
                    <a:bodyPr/>
                    <a:lstStyle/>
                    <a:p>
                      <a:pPr algn="l" fontAlgn="base"/>
                      <a:r>
                        <a:rPr lang="en-US" sz="3200" b="0" i="0" u="none" strike="noStrike" dirty="0">
                          <a:solidFill>
                            <a:srgbClr val="000000"/>
                          </a:solidFill>
                          <a:effectLst/>
                          <a:highlight>
                            <a:srgbClr val="CFD9FB"/>
                          </a:highlight>
                          <a:latin typeface="Arial" panose="020B0604020202020204" pitchFamily="34" charset="0"/>
                        </a:rPr>
                        <a:t>10 ns/day</a:t>
                      </a:r>
                      <a:r>
                        <a:rPr lang="en-US" sz="3200" b="0" i="0" dirty="0">
                          <a:solidFill>
                            <a:srgbClr val="000000"/>
                          </a:solidFill>
                          <a:effectLst/>
                          <a:highlight>
                            <a:srgbClr val="CFD9FB"/>
                          </a:highlight>
                          <a:latin typeface="Arial" panose="020B0604020202020204" pitchFamily="34" charset="0"/>
                        </a:rPr>
                        <a:t>​</a:t>
                      </a:r>
                      <a:endParaRPr lang="en-US" sz="3200" b="0" i="0" dirty="0">
                        <a:solidFill>
                          <a:srgbClr val="000000"/>
                        </a:solidFill>
                        <a:effectLst/>
                        <a:highlight>
                          <a:srgbClr val="CFD9FB"/>
                        </a:highlight>
                      </a:endParaRPr>
                    </a:p>
                  </a:txBody>
                  <a:tcPr>
                    <a:lnL w="8274" cap="flat" cmpd="sng" algn="ctr">
                      <a:solidFill>
                        <a:srgbClr val="FFFFFF"/>
                      </a:solidFill>
                      <a:prstDash val="solid"/>
                      <a:round/>
                      <a:headEnd type="none" w="med" len="med"/>
                      <a:tailEnd type="none" w="med" len="med"/>
                    </a:lnL>
                    <a:lnR w="8274" cap="flat" cmpd="sng" algn="ctr">
                      <a:solidFill>
                        <a:srgbClr val="FFFFFF"/>
                      </a:solidFill>
                      <a:prstDash val="solid"/>
                      <a:round/>
                      <a:headEnd type="none" w="med" len="med"/>
                      <a:tailEnd type="none" w="med" len="med"/>
                    </a:lnR>
                    <a:lnT w="24835" cap="flat" cmpd="sng" algn="ctr">
                      <a:solidFill>
                        <a:srgbClr val="FFFFFF"/>
                      </a:solidFill>
                      <a:prstDash val="solid"/>
                      <a:round/>
                      <a:headEnd type="none" w="med" len="med"/>
                      <a:tailEnd type="none" w="med" len="med"/>
                    </a:lnT>
                    <a:lnB w="8274" cap="flat" cmpd="sng" algn="ctr">
                      <a:solidFill>
                        <a:srgbClr val="FFFFFF"/>
                      </a:solidFill>
                      <a:prstDash val="solid"/>
                      <a:round/>
                      <a:headEnd type="none" w="med" len="med"/>
                      <a:tailEnd type="none" w="med" len="med"/>
                    </a:lnB>
                    <a:solidFill>
                      <a:srgbClr val="CFD9FB"/>
                    </a:solidFill>
                  </a:tcPr>
                </a:tc>
                <a:tc>
                  <a:txBody>
                    <a:bodyPr/>
                    <a:lstStyle/>
                    <a:p>
                      <a:pPr algn="r" fontAlgn="base"/>
                      <a:r>
                        <a:rPr lang="en-US" sz="3200" b="0" i="0" u="none" strike="noStrike">
                          <a:solidFill>
                            <a:srgbClr val="000000"/>
                          </a:solidFill>
                          <a:effectLst/>
                          <a:highlight>
                            <a:srgbClr val="CFD9FB"/>
                          </a:highlight>
                          <a:latin typeface="Arial" panose="020B0604020202020204" pitchFamily="34" charset="0"/>
                        </a:rPr>
                        <a:t>14791</a:t>
                      </a:r>
                      <a:r>
                        <a:rPr lang="en-US" sz="3200" b="0" i="0">
                          <a:solidFill>
                            <a:srgbClr val="000000"/>
                          </a:solidFill>
                          <a:effectLst/>
                          <a:highlight>
                            <a:srgbClr val="CFD9FB"/>
                          </a:highlight>
                          <a:latin typeface="Arial" panose="020B0604020202020204" pitchFamily="34" charset="0"/>
                        </a:rPr>
                        <a:t>​</a:t>
                      </a:r>
                      <a:endParaRPr lang="en-US" sz="3200" b="0" i="0">
                        <a:solidFill>
                          <a:srgbClr val="000000"/>
                        </a:solidFill>
                        <a:effectLst/>
                        <a:highlight>
                          <a:srgbClr val="CFD9FB"/>
                        </a:highlight>
                      </a:endParaRPr>
                    </a:p>
                  </a:txBody>
                  <a:tcPr>
                    <a:lnL w="8274" cap="flat" cmpd="sng" algn="ctr">
                      <a:solidFill>
                        <a:srgbClr val="FFFFFF"/>
                      </a:solidFill>
                      <a:prstDash val="solid"/>
                      <a:round/>
                      <a:headEnd type="none" w="med" len="med"/>
                      <a:tailEnd type="none" w="med" len="med"/>
                    </a:lnL>
                    <a:lnR w="8274" cap="flat" cmpd="sng" algn="ctr">
                      <a:solidFill>
                        <a:srgbClr val="FFFFFF"/>
                      </a:solidFill>
                      <a:prstDash val="solid"/>
                      <a:round/>
                      <a:headEnd type="none" w="med" len="med"/>
                      <a:tailEnd type="none" w="med" len="med"/>
                    </a:lnR>
                    <a:lnT w="24835" cap="flat" cmpd="sng" algn="ctr">
                      <a:solidFill>
                        <a:srgbClr val="FFFFFF"/>
                      </a:solidFill>
                      <a:prstDash val="solid"/>
                      <a:round/>
                      <a:headEnd type="none" w="med" len="med"/>
                      <a:tailEnd type="none" w="med" len="med"/>
                    </a:lnT>
                    <a:lnB w="8274" cap="flat" cmpd="sng" algn="ctr">
                      <a:solidFill>
                        <a:srgbClr val="FFFFFF"/>
                      </a:solidFill>
                      <a:prstDash val="solid"/>
                      <a:round/>
                      <a:headEnd type="none" w="med" len="med"/>
                      <a:tailEnd type="none" w="med" len="med"/>
                    </a:lnB>
                    <a:solidFill>
                      <a:srgbClr val="CFD9FB"/>
                    </a:solidFill>
                  </a:tcPr>
                </a:tc>
                <a:tc>
                  <a:txBody>
                    <a:bodyPr/>
                    <a:lstStyle/>
                    <a:p>
                      <a:pPr algn="r" fontAlgn="base"/>
                      <a:r>
                        <a:rPr lang="en-US" sz="3200" b="0" i="0" u="none" strike="noStrike" dirty="0">
                          <a:solidFill>
                            <a:srgbClr val="000000"/>
                          </a:solidFill>
                          <a:effectLst/>
                          <a:highlight>
                            <a:srgbClr val="CFD9FB"/>
                          </a:highlight>
                          <a:latin typeface="Arial" panose="020B0604020202020204" pitchFamily="34" charset="0"/>
                        </a:rPr>
                        <a:t>115347</a:t>
                      </a:r>
                      <a:r>
                        <a:rPr lang="en-US" sz="3200" b="0" i="0" dirty="0">
                          <a:solidFill>
                            <a:srgbClr val="000000"/>
                          </a:solidFill>
                          <a:effectLst/>
                          <a:highlight>
                            <a:srgbClr val="CFD9FB"/>
                          </a:highlight>
                          <a:latin typeface="Arial" panose="020B0604020202020204" pitchFamily="34" charset="0"/>
                        </a:rPr>
                        <a:t>​</a:t>
                      </a:r>
                      <a:endParaRPr lang="en-US" sz="3200" b="0" i="0" dirty="0">
                        <a:solidFill>
                          <a:srgbClr val="000000"/>
                        </a:solidFill>
                        <a:effectLst/>
                        <a:highlight>
                          <a:srgbClr val="CFD9FB"/>
                        </a:highlight>
                      </a:endParaRPr>
                    </a:p>
                  </a:txBody>
                  <a:tcPr>
                    <a:lnL w="8274" cap="flat" cmpd="sng" algn="ctr">
                      <a:solidFill>
                        <a:srgbClr val="FFFFFF"/>
                      </a:solidFill>
                      <a:prstDash val="solid"/>
                      <a:round/>
                      <a:headEnd type="none" w="med" len="med"/>
                      <a:tailEnd type="none" w="med" len="med"/>
                    </a:lnL>
                    <a:lnR w="8274" cap="flat" cmpd="sng" algn="ctr">
                      <a:solidFill>
                        <a:srgbClr val="FFFFFF"/>
                      </a:solidFill>
                      <a:prstDash val="solid"/>
                      <a:round/>
                      <a:headEnd type="none" w="med" len="med"/>
                      <a:tailEnd type="none" w="med" len="med"/>
                    </a:lnR>
                    <a:lnT w="24835" cap="flat" cmpd="sng" algn="ctr">
                      <a:solidFill>
                        <a:srgbClr val="FFFFFF"/>
                      </a:solidFill>
                      <a:prstDash val="solid"/>
                      <a:round/>
                      <a:headEnd type="none" w="med" len="med"/>
                      <a:tailEnd type="none" w="med" len="med"/>
                    </a:lnT>
                    <a:lnB w="8274" cap="flat" cmpd="sng" algn="ctr">
                      <a:solidFill>
                        <a:srgbClr val="FFFFFF"/>
                      </a:solidFill>
                      <a:prstDash val="solid"/>
                      <a:round/>
                      <a:headEnd type="none" w="med" len="med"/>
                      <a:tailEnd type="none" w="med" len="med"/>
                    </a:lnB>
                    <a:solidFill>
                      <a:srgbClr val="CFD9FB"/>
                    </a:solidFill>
                  </a:tcPr>
                </a:tc>
                <a:extLst>
                  <a:ext uri="{0D108BD9-81ED-4DB2-BD59-A6C34878D82A}">
                    <a16:rowId xmlns:a16="http://schemas.microsoft.com/office/drawing/2014/main" val="1915557587"/>
                  </a:ext>
                </a:extLst>
              </a:tr>
              <a:tr h="1069039">
                <a:tc>
                  <a:txBody>
                    <a:bodyPr/>
                    <a:lstStyle/>
                    <a:p>
                      <a:pPr algn="l" fontAlgn="base"/>
                      <a:r>
                        <a:rPr lang="en-US" sz="3200" b="0" i="0" u="none" strike="noStrike" dirty="0">
                          <a:solidFill>
                            <a:srgbClr val="000000"/>
                          </a:solidFill>
                          <a:effectLst/>
                          <a:highlight>
                            <a:srgbClr val="E9EDFD"/>
                          </a:highlight>
                          <a:latin typeface="Arial" panose="020B0604020202020204" pitchFamily="34" charset="0"/>
                        </a:rPr>
                        <a:t>Coarse Grain HK</a:t>
                      </a:r>
                      <a:r>
                        <a:rPr lang="en-US" sz="3200" b="0" i="0" dirty="0">
                          <a:solidFill>
                            <a:srgbClr val="000000"/>
                          </a:solidFill>
                          <a:effectLst/>
                          <a:highlight>
                            <a:srgbClr val="E9EDFD"/>
                          </a:highlight>
                          <a:latin typeface="Arial" panose="020B0604020202020204" pitchFamily="34" charset="0"/>
                        </a:rPr>
                        <a:t>​</a:t>
                      </a:r>
                      <a:endParaRPr lang="en-US" sz="3200" b="0" i="0" dirty="0">
                        <a:solidFill>
                          <a:srgbClr val="000000"/>
                        </a:solidFill>
                        <a:effectLst/>
                        <a:highlight>
                          <a:srgbClr val="E9EDFD"/>
                        </a:highlight>
                      </a:endParaRPr>
                    </a:p>
                  </a:txBody>
                  <a:tcPr>
                    <a:lnL w="8274" cap="flat" cmpd="sng" algn="ctr">
                      <a:solidFill>
                        <a:srgbClr val="FFFFFF"/>
                      </a:solidFill>
                      <a:prstDash val="solid"/>
                      <a:round/>
                      <a:headEnd type="none" w="med" len="med"/>
                      <a:tailEnd type="none" w="med" len="med"/>
                    </a:lnL>
                    <a:lnR w="8274" cap="flat" cmpd="sng" algn="ctr">
                      <a:solidFill>
                        <a:srgbClr val="FFFFFF"/>
                      </a:solidFill>
                      <a:prstDash val="solid"/>
                      <a:round/>
                      <a:headEnd type="none" w="med" len="med"/>
                      <a:tailEnd type="none" w="med" len="med"/>
                    </a:lnR>
                    <a:lnT w="8274" cap="flat" cmpd="sng" algn="ctr">
                      <a:solidFill>
                        <a:srgbClr val="FFFFFF"/>
                      </a:solidFill>
                      <a:prstDash val="solid"/>
                      <a:round/>
                      <a:headEnd type="none" w="med" len="med"/>
                      <a:tailEnd type="none" w="med" len="med"/>
                    </a:lnT>
                    <a:lnB w="8274" cap="flat" cmpd="sng" algn="ctr">
                      <a:solidFill>
                        <a:srgbClr val="FFFFFF"/>
                      </a:solidFill>
                      <a:prstDash val="solid"/>
                      <a:round/>
                      <a:headEnd type="none" w="med" len="med"/>
                      <a:tailEnd type="none" w="med" len="med"/>
                    </a:lnB>
                    <a:solidFill>
                      <a:srgbClr val="E9EDFD"/>
                    </a:solidFill>
                  </a:tcPr>
                </a:tc>
                <a:tc>
                  <a:txBody>
                    <a:bodyPr/>
                    <a:lstStyle/>
                    <a:p>
                      <a:pPr algn="l" fontAlgn="base"/>
                      <a:r>
                        <a:rPr lang="en-US" sz="3200" b="0" i="0" u="none" strike="noStrike" dirty="0">
                          <a:solidFill>
                            <a:srgbClr val="000000"/>
                          </a:solidFill>
                          <a:effectLst/>
                          <a:highlight>
                            <a:srgbClr val="E9EDFD"/>
                          </a:highlight>
                          <a:latin typeface="Arial" panose="020B0604020202020204" pitchFamily="34" charset="0"/>
                        </a:rPr>
                        <a:t>244 ns/day</a:t>
                      </a:r>
                      <a:r>
                        <a:rPr lang="en-US" sz="3200" b="0" i="0" dirty="0">
                          <a:solidFill>
                            <a:srgbClr val="000000"/>
                          </a:solidFill>
                          <a:effectLst/>
                          <a:highlight>
                            <a:srgbClr val="E9EDFD"/>
                          </a:highlight>
                          <a:latin typeface="Arial" panose="020B0604020202020204" pitchFamily="34" charset="0"/>
                        </a:rPr>
                        <a:t>​</a:t>
                      </a:r>
                      <a:endParaRPr lang="en-US" sz="3200" b="0" i="0" dirty="0">
                        <a:solidFill>
                          <a:srgbClr val="000000"/>
                        </a:solidFill>
                        <a:effectLst/>
                        <a:highlight>
                          <a:srgbClr val="E9EDFD"/>
                        </a:highlight>
                      </a:endParaRPr>
                    </a:p>
                  </a:txBody>
                  <a:tcPr>
                    <a:lnL w="8274" cap="flat" cmpd="sng" algn="ctr">
                      <a:solidFill>
                        <a:srgbClr val="FFFFFF"/>
                      </a:solidFill>
                      <a:prstDash val="solid"/>
                      <a:round/>
                      <a:headEnd type="none" w="med" len="med"/>
                      <a:tailEnd type="none" w="med" len="med"/>
                    </a:lnL>
                    <a:lnR w="8274" cap="flat" cmpd="sng" algn="ctr">
                      <a:solidFill>
                        <a:srgbClr val="FFFFFF"/>
                      </a:solidFill>
                      <a:prstDash val="solid"/>
                      <a:round/>
                      <a:headEnd type="none" w="med" len="med"/>
                      <a:tailEnd type="none" w="med" len="med"/>
                    </a:lnR>
                    <a:lnT w="8274" cap="flat" cmpd="sng" algn="ctr">
                      <a:solidFill>
                        <a:srgbClr val="FFFFFF"/>
                      </a:solidFill>
                      <a:prstDash val="solid"/>
                      <a:round/>
                      <a:headEnd type="none" w="med" len="med"/>
                      <a:tailEnd type="none" w="med" len="med"/>
                    </a:lnT>
                    <a:lnB w="8274" cap="flat" cmpd="sng" algn="ctr">
                      <a:solidFill>
                        <a:srgbClr val="FFFFFF"/>
                      </a:solidFill>
                      <a:prstDash val="solid"/>
                      <a:round/>
                      <a:headEnd type="none" w="med" len="med"/>
                      <a:tailEnd type="none" w="med" len="med"/>
                    </a:lnB>
                    <a:solidFill>
                      <a:srgbClr val="E9EDFD"/>
                    </a:solidFill>
                  </a:tcPr>
                </a:tc>
                <a:tc>
                  <a:txBody>
                    <a:bodyPr/>
                    <a:lstStyle/>
                    <a:p>
                      <a:pPr algn="r" fontAlgn="base"/>
                      <a:r>
                        <a:rPr lang="en-US" sz="3200" b="0" i="0" u="none" strike="noStrike" dirty="0">
                          <a:solidFill>
                            <a:srgbClr val="000000"/>
                          </a:solidFill>
                          <a:effectLst/>
                          <a:highlight>
                            <a:srgbClr val="E9EDFD"/>
                          </a:highlight>
                          <a:latin typeface="Arial" panose="020B0604020202020204" pitchFamily="34" charset="0"/>
                        </a:rPr>
                        <a:t>2038</a:t>
                      </a:r>
                      <a:r>
                        <a:rPr lang="en-US" sz="3200" b="0" i="0" dirty="0">
                          <a:solidFill>
                            <a:srgbClr val="000000"/>
                          </a:solidFill>
                          <a:effectLst/>
                          <a:highlight>
                            <a:srgbClr val="E9EDFD"/>
                          </a:highlight>
                          <a:latin typeface="Arial" panose="020B0604020202020204" pitchFamily="34" charset="0"/>
                        </a:rPr>
                        <a:t>​</a:t>
                      </a:r>
                      <a:endParaRPr lang="en-US" sz="3200" b="0" i="0" dirty="0">
                        <a:solidFill>
                          <a:srgbClr val="000000"/>
                        </a:solidFill>
                        <a:effectLst/>
                        <a:highlight>
                          <a:srgbClr val="E9EDFD"/>
                        </a:highlight>
                      </a:endParaRPr>
                    </a:p>
                    <a:p>
                      <a:pPr algn="r" fontAlgn="base"/>
                      <a:r>
                        <a:rPr lang="en-US" sz="3200" b="0" i="0" dirty="0">
                          <a:solidFill>
                            <a:srgbClr val="000000"/>
                          </a:solidFill>
                          <a:effectLst/>
                          <a:highlight>
                            <a:srgbClr val="E9EDFD"/>
                          </a:highlight>
                          <a:latin typeface="Arial" panose="020B0604020202020204" pitchFamily="34" charset="0"/>
                        </a:rPr>
                        <a:t>​</a:t>
                      </a:r>
                      <a:endParaRPr lang="en-US" sz="3200" b="0" i="0" dirty="0">
                        <a:solidFill>
                          <a:srgbClr val="000000"/>
                        </a:solidFill>
                        <a:effectLst/>
                        <a:highlight>
                          <a:srgbClr val="E9EDFD"/>
                        </a:highlight>
                      </a:endParaRPr>
                    </a:p>
                  </a:txBody>
                  <a:tcPr>
                    <a:lnL w="8274" cap="flat" cmpd="sng" algn="ctr">
                      <a:solidFill>
                        <a:srgbClr val="FFFFFF"/>
                      </a:solidFill>
                      <a:prstDash val="solid"/>
                      <a:round/>
                      <a:headEnd type="none" w="med" len="med"/>
                      <a:tailEnd type="none" w="med" len="med"/>
                    </a:lnL>
                    <a:lnR w="8274" cap="flat" cmpd="sng" algn="ctr">
                      <a:solidFill>
                        <a:srgbClr val="FFFFFF"/>
                      </a:solidFill>
                      <a:prstDash val="solid"/>
                      <a:round/>
                      <a:headEnd type="none" w="med" len="med"/>
                      <a:tailEnd type="none" w="med" len="med"/>
                    </a:lnR>
                    <a:lnT w="8274" cap="flat" cmpd="sng" algn="ctr">
                      <a:solidFill>
                        <a:srgbClr val="FFFFFF"/>
                      </a:solidFill>
                      <a:prstDash val="solid"/>
                      <a:round/>
                      <a:headEnd type="none" w="med" len="med"/>
                      <a:tailEnd type="none" w="med" len="med"/>
                    </a:lnT>
                    <a:lnB w="8274" cap="flat" cmpd="sng" algn="ctr">
                      <a:solidFill>
                        <a:srgbClr val="FFFFFF"/>
                      </a:solidFill>
                      <a:prstDash val="solid"/>
                      <a:round/>
                      <a:headEnd type="none" w="med" len="med"/>
                      <a:tailEnd type="none" w="med" len="med"/>
                    </a:lnB>
                    <a:solidFill>
                      <a:srgbClr val="E9EDFD"/>
                    </a:solidFill>
                  </a:tcPr>
                </a:tc>
                <a:tc>
                  <a:txBody>
                    <a:bodyPr/>
                    <a:lstStyle/>
                    <a:p>
                      <a:pPr algn="r" fontAlgn="base"/>
                      <a:r>
                        <a:rPr lang="en-US" sz="3200" b="0" i="0" u="none" strike="noStrike" dirty="0">
                          <a:solidFill>
                            <a:srgbClr val="000000"/>
                          </a:solidFill>
                          <a:effectLst/>
                          <a:highlight>
                            <a:srgbClr val="E9EDFD"/>
                          </a:highlight>
                          <a:latin typeface="Arial" panose="020B0604020202020204" pitchFamily="34" charset="0"/>
                        </a:rPr>
                        <a:t>20052</a:t>
                      </a:r>
                      <a:r>
                        <a:rPr lang="en-US" sz="3200" b="0" i="0" dirty="0">
                          <a:solidFill>
                            <a:srgbClr val="000000"/>
                          </a:solidFill>
                          <a:effectLst/>
                          <a:highlight>
                            <a:srgbClr val="E9EDFD"/>
                          </a:highlight>
                          <a:latin typeface="Arial" panose="020B0604020202020204" pitchFamily="34" charset="0"/>
                        </a:rPr>
                        <a:t>​</a:t>
                      </a:r>
                      <a:endParaRPr lang="en-US" sz="3200" b="0" i="0" dirty="0">
                        <a:solidFill>
                          <a:srgbClr val="000000"/>
                        </a:solidFill>
                        <a:effectLst/>
                        <a:highlight>
                          <a:srgbClr val="E9EDFD"/>
                        </a:highlight>
                      </a:endParaRPr>
                    </a:p>
                  </a:txBody>
                  <a:tcPr>
                    <a:lnL w="8274" cap="flat" cmpd="sng" algn="ctr">
                      <a:solidFill>
                        <a:srgbClr val="FFFFFF"/>
                      </a:solidFill>
                      <a:prstDash val="solid"/>
                      <a:round/>
                      <a:headEnd type="none" w="med" len="med"/>
                      <a:tailEnd type="none" w="med" len="med"/>
                    </a:lnL>
                    <a:lnR w="8274" cap="flat" cmpd="sng" algn="ctr">
                      <a:solidFill>
                        <a:srgbClr val="FFFFFF"/>
                      </a:solidFill>
                      <a:prstDash val="solid"/>
                      <a:round/>
                      <a:headEnd type="none" w="med" len="med"/>
                      <a:tailEnd type="none" w="med" len="med"/>
                    </a:lnR>
                    <a:lnT w="8274" cap="flat" cmpd="sng" algn="ctr">
                      <a:solidFill>
                        <a:srgbClr val="FFFFFF"/>
                      </a:solidFill>
                      <a:prstDash val="solid"/>
                      <a:round/>
                      <a:headEnd type="none" w="med" len="med"/>
                      <a:tailEnd type="none" w="med" len="med"/>
                    </a:lnT>
                    <a:lnB w="8274" cap="flat" cmpd="sng" algn="ctr">
                      <a:solidFill>
                        <a:srgbClr val="FFFFFF"/>
                      </a:solidFill>
                      <a:prstDash val="solid"/>
                      <a:round/>
                      <a:headEnd type="none" w="med" len="med"/>
                      <a:tailEnd type="none" w="med" len="med"/>
                    </a:lnB>
                    <a:solidFill>
                      <a:srgbClr val="E9EDFD"/>
                    </a:solidFill>
                  </a:tcPr>
                </a:tc>
                <a:extLst>
                  <a:ext uri="{0D108BD9-81ED-4DB2-BD59-A6C34878D82A}">
                    <a16:rowId xmlns:a16="http://schemas.microsoft.com/office/drawing/2014/main" val="929223378"/>
                  </a:ext>
                </a:extLst>
              </a:tr>
            </a:tbl>
          </a:graphicData>
        </a:graphic>
      </p:graphicFrame>
      <p:sp>
        <p:nvSpPr>
          <p:cNvPr id="9" name="Rectangle 9">
            <a:extLst>
              <a:ext uri="{FF2B5EF4-FFF2-40B4-BE49-F238E27FC236}">
                <a16:creationId xmlns:a16="http://schemas.microsoft.com/office/drawing/2014/main" id="{8DEDA72A-2C90-7973-0E41-774723C016E9}"/>
              </a:ext>
            </a:extLst>
          </p:cNvPr>
          <p:cNvSpPr>
            <a:spLocks noChangeArrowheads="1"/>
          </p:cNvSpPr>
          <p:nvPr/>
        </p:nvSpPr>
        <p:spPr bwMode="auto">
          <a:xfrm flipV="1">
            <a:off x="13642339" y="8828977"/>
            <a:ext cx="90769542"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3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a:ln>
                <a:noFill/>
              </a:ln>
              <a:solidFill>
                <a:schemeClr val="tx1"/>
              </a:solidFill>
              <a:effectLst/>
            </a:endParaRPr>
          </a:p>
        </p:txBody>
      </p:sp>
      <p:sp>
        <p:nvSpPr>
          <p:cNvPr id="10" name="TextBox 9">
            <a:extLst>
              <a:ext uri="{FF2B5EF4-FFF2-40B4-BE49-F238E27FC236}">
                <a16:creationId xmlns:a16="http://schemas.microsoft.com/office/drawing/2014/main" id="{75CB72EE-FA18-8782-249C-2F3DB88BEC69}"/>
              </a:ext>
            </a:extLst>
          </p:cNvPr>
          <p:cNvSpPr txBox="1"/>
          <p:nvPr/>
        </p:nvSpPr>
        <p:spPr>
          <a:xfrm>
            <a:off x="8458046" y="28506241"/>
            <a:ext cx="2540154" cy="307777"/>
          </a:xfrm>
          <a:prstGeom prst="rect">
            <a:avLst/>
          </a:prstGeom>
          <a:noFill/>
        </p:spPr>
        <p:txBody>
          <a:bodyPr wrap="square" rtlCol="0">
            <a:spAutoFit/>
          </a:bodyPr>
          <a:lstStyle/>
          <a:p>
            <a:endParaRPr lang="en-US" dirty="0"/>
          </a:p>
        </p:txBody>
      </p:sp>
      <p:sp>
        <p:nvSpPr>
          <p:cNvPr id="12" name="TextBox 11">
            <a:extLst>
              <a:ext uri="{FF2B5EF4-FFF2-40B4-BE49-F238E27FC236}">
                <a16:creationId xmlns:a16="http://schemas.microsoft.com/office/drawing/2014/main" id="{3C4720B7-830D-8C15-EA49-7E27129D75A6}"/>
              </a:ext>
            </a:extLst>
          </p:cNvPr>
          <p:cNvSpPr txBox="1"/>
          <p:nvPr/>
        </p:nvSpPr>
        <p:spPr>
          <a:xfrm>
            <a:off x="13105334" y="11538201"/>
            <a:ext cx="10413679" cy="923330"/>
          </a:xfrm>
          <a:prstGeom prst="rect">
            <a:avLst/>
          </a:prstGeom>
          <a:noFill/>
        </p:spPr>
        <p:txBody>
          <a:bodyPr wrap="square" rtlCol="0">
            <a:spAutoFit/>
          </a:bodyPr>
          <a:lstStyle/>
          <a:p>
            <a:r>
              <a:rPr lang="en-US" sz="1800" dirty="0"/>
              <a:t>Table 1. Using CG can increase the computational speed of a simulation by 25 times, while reducing the number of atoms in the system. CG allows for longer timescales than atomistic simulations but are less accurate models.</a:t>
            </a:r>
          </a:p>
        </p:txBody>
      </p:sp>
      <p:sp>
        <p:nvSpPr>
          <p:cNvPr id="13" name="TextBox 12">
            <a:extLst>
              <a:ext uri="{FF2B5EF4-FFF2-40B4-BE49-F238E27FC236}">
                <a16:creationId xmlns:a16="http://schemas.microsoft.com/office/drawing/2014/main" id="{D59BCD3B-EE1E-2784-8E53-DE589C87A0CB}"/>
              </a:ext>
            </a:extLst>
          </p:cNvPr>
          <p:cNvSpPr txBox="1"/>
          <p:nvPr/>
        </p:nvSpPr>
        <p:spPr>
          <a:xfrm>
            <a:off x="13332418" y="21163782"/>
            <a:ext cx="10018469" cy="1754326"/>
          </a:xfrm>
          <a:prstGeom prst="rect">
            <a:avLst/>
          </a:prstGeom>
          <a:noFill/>
        </p:spPr>
        <p:txBody>
          <a:bodyPr wrap="square" rtlCol="0">
            <a:spAutoFit/>
          </a:bodyPr>
          <a:lstStyle/>
          <a:p>
            <a:r>
              <a:rPr lang="en-US" sz="1800" dirty="0"/>
              <a:t>Fig. 4. Normalized distance between ends of the bridge. (A) Distance between beads at bridge ends divided by the sum of length of the bridge backbone. When the ratio approaches 1, the bridge straightens out. The naturally linked enzyme is much straighter than the artificially linked enzyme, likely because the artificial cystine is on the enzyme surface. (B) Diagram showing backbone length versus distance (angstroms) between end beads. (C, D) Diagrams showing artificial linkage in orange and natural linkage in green. The left enzyme is HK in both pictures.</a:t>
            </a:r>
          </a:p>
        </p:txBody>
      </p:sp>
      <p:sp>
        <p:nvSpPr>
          <p:cNvPr id="17" name="TextBox 16">
            <a:extLst>
              <a:ext uri="{FF2B5EF4-FFF2-40B4-BE49-F238E27FC236}">
                <a16:creationId xmlns:a16="http://schemas.microsoft.com/office/drawing/2014/main" id="{72EF653C-BDB3-75FA-AA6A-D7AC6ABCC2F8}"/>
              </a:ext>
            </a:extLst>
          </p:cNvPr>
          <p:cNvSpPr txBox="1"/>
          <p:nvPr/>
        </p:nvSpPr>
        <p:spPr>
          <a:xfrm>
            <a:off x="1892194" y="13256851"/>
            <a:ext cx="9425749" cy="369332"/>
          </a:xfrm>
          <a:prstGeom prst="rect">
            <a:avLst/>
          </a:prstGeom>
          <a:noFill/>
        </p:spPr>
        <p:txBody>
          <a:bodyPr wrap="square" rtlCol="0">
            <a:spAutoFit/>
          </a:bodyPr>
          <a:lstStyle/>
          <a:p>
            <a:r>
              <a:rPr lang="en-US" sz="1800" dirty="0"/>
              <a:t>Fig. 1. Reaction scheme of HK and G6PDH. The product of HK is the substrate of G6PDH.</a:t>
            </a:r>
          </a:p>
        </p:txBody>
      </p:sp>
      <p:sp>
        <p:nvSpPr>
          <p:cNvPr id="18" name="Arrow: Right 17">
            <a:extLst>
              <a:ext uri="{FF2B5EF4-FFF2-40B4-BE49-F238E27FC236}">
                <a16:creationId xmlns:a16="http://schemas.microsoft.com/office/drawing/2014/main" id="{C39C0091-B283-BD00-A24E-C10CD3718E4F}"/>
              </a:ext>
            </a:extLst>
          </p:cNvPr>
          <p:cNvSpPr/>
          <p:nvPr/>
        </p:nvSpPr>
        <p:spPr>
          <a:xfrm>
            <a:off x="3980880" y="18580247"/>
            <a:ext cx="1542006" cy="1319861"/>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Coarse Graining</a:t>
            </a:r>
          </a:p>
        </p:txBody>
      </p:sp>
      <p:sp>
        <p:nvSpPr>
          <p:cNvPr id="20" name="Rectangle 15">
            <a:extLst>
              <a:ext uri="{FF2B5EF4-FFF2-40B4-BE49-F238E27FC236}">
                <a16:creationId xmlns:a16="http://schemas.microsoft.com/office/drawing/2014/main" id="{FA23D39D-2EE7-5A47-D36B-E842AB9D258E}"/>
              </a:ext>
            </a:extLst>
          </p:cNvPr>
          <p:cNvSpPr>
            <a:spLocks noChangeArrowheads="1"/>
          </p:cNvSpPr>
          <p:nvPr/>
        </p:nvSpPr>
        <p:spPr bwMode="auto">
          <a:xfrm>
            <a:off x="8121336" y="18437716"/>
            <a:ext cx="3657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 name="TextBox 20">
            <a:extLst>
              <a:ext uri="{FF2B5EF4-FFF2-40B4-BE49-F238E27FC236}">
                <a16:creationId xmlns:a16="http://schemas.microsoft.com/office/drawing/2014/main" id="{685B4C55-4829-DF5E-48CA-B16355DC5582}"/>
              </a:ext>
            </a:extLst>
          </p:cNvPr>
          <p:cNvSpPr txBox="1"/>
          <p:nvPr/>
        </p:nvSpPr>
        <p:spPr>
          <a:xfrm>
            <a:off x="11086473" y="18518663"/>
            <a:ext cx="1594575" cy="369332"/>
          </a:xfrm>
          <a:prstGeom prst="rect">
            <a:avLst/>
          </a:prstGeom>
          <a:noFill/>
        </p:spPr>
        <p:txBody>
          <a:bodyPr wrap="square" rtlCol="0">
            <a:spAutoFit/>
          </a:bodyPr>
          <a:lstStyle/>
          <a:p>
            <a:r>
              <a:rPr lang="en-US" sz="1800" dirty="0"/>
              <a:t>G6PDH</a:t>
            </a:r>
          </a:p>
        </p:txBody>
      </p:sp>
      <p:sp>
        <p:nvSpPr>
          <p:cNvPr id="22" name="TextBox 21">
            <a:extLst>
              <a:ext uri="{FF2B5EF4-FFF2-40B4-BE49-F238E27FC236}">
                <a16:creationId xmlns:a16="http://schemas.microsoft.com/office/drawing/2014/main" id="{5A4624FE-DEC0-7A74-FF1B-CA245F4121D9}"/>
              </a:ext>
            </a:extLst>
          </p:cNvPr>
          <p:cNvSpPr txBox="1"/>
          <p:nvPr/>
        </p:nvSpPr>
        <p:spPr>
          <a:xfrm>
            <a:off x="8328392" y="19249897"/>
            <a:ext cx="1594575" cy="369332"/>
          </a:xfrm>
          <a:prstGeom prst="rect">
            <a:avLst/>
          </a:prstGeom>
          <a:noFill/>
        </p:spPr>
        <p:txBody>
          <a:bodyPr wrap="square" rtlCol="0">
            <a:spAutoFit/>
          </a:bodyPr>
          <a:lstStyle/>
          <a:p>
            <a:r>
              <a:rPr lang="en-US" sz="1800" dirty="0"/>
              <a:t>HK</a:t>
            </a:r>
          </a:p>
        </p:txBody>
      </p:sp>
      <p:sp>
        <p:nvSpPr>
          <p:cNvPr id="23" name="TextBox 22">
            <a:extLst>
              <a:ext uri="{FF2B5EF4-FFF2-40B4-BE49-F238E27FC236}">
                <a16:creationId xmlns:a16="http://schemas.microsoft.com/office/drawing/2014/main" id="{0420F768-39A3-8B6D-F9AF-B7A4518E7EC0}"/>
              </a:ext>
            </a:extLst>
          </p:cNvPr>
          <p:cNvSpPr txBox="1"/>
          <p:nvPr/>
        </p:nvSpPr>
        <p:spPr>
          <a:xfrm>
            <a:off x="9790689" y="19799096"/>
            <a:ext cx="1594575" cy="369332"/>
          </a:xfrm>
          <a:prstGeom prst="rect">
            <a:avLst/>
          </a:prstGeom>
          <a:noFill/>
        </p:spPr>
        <p:txBody>
          <a:bodyPr wrap="square" rtlCol="0">
            <a:spAutoFit/>
          </a:bodyPr>
          <a:lstStyle/>
          <a:p>
            <a:r>
              <a:rPr lang="en-US" sz="1800" dirty="0"/>
              <a:t>Bridge</a:t>
            </a:r>
          </a:p>
        </p:txBody>
      </p:sp>
      <p:sp>
        <p:nvSpPr>
          <p:cNvPr id="25" name="TextBox 24">
            <a:extLst>
              <a:ext uri="{FF2B5EF4-FFF2-40B4-BE49-F238E27FC236}">
                <a16:creationId xmlns:a16="http://schemas.microsoft.com/office/drawing/2014/main" id="{B8BDFDB5-1691-B611-E9BE-C2FC1F180681}"/>
              </a:ext>
            </a:extLst>
          </p:cNvPr>
          <p:cNvSpPr txBox="1"/>
          <p:nvPr/>
        </p:nvSpPr>
        <p:spPr>
          <a:xfrm>
            <a:off x="981777" y="20270932"/>
            <a:ext cx="10987104" cy="646331"/>
          </a:xfrm>
          <a:prstGeom prst="rect">
            <a:avLst/>
          </a:prstGeom>
          <a:noFill/>
        </p:spPr>
        <p:txBody>
          <a:bodyPr wrap="square" rtlCol="0">
            <a:spAutoFit/>
          </a:bodyPr>
          <a:lstStyle/>
          <a:p>
            <a:r>
              <a:rPr lang="en-US" sz="1800" dirty="0"/>
              <a:t>Fig. 2. CG and Complex Structure. (A) After CG, the number of atoms in the bridge reduces greatly. (B) HK and G6PDH shown in orange are linked by the bridge shown in green. Image taken after CG.</a:t>
            </a:r>
          </a:p>
        </p:txBody>
      </p:sp>
      <p:sp>
        <p:nvSpPr>
          <p:cNvPr id="26" name="TextBox 25">
            <a:extLst>
              <a:ext uri="{FF2B5EF4-FFF2-40B4-BE49-F238E27FC236}">
                <a16:creationId xmlns:a16="http://schemas.microsoft.com/office/drawing/2014/main" id="{84B7C604-EABB-5F2F-AE7B-E73E1E7872BD}"/>
              </a:ext>
            </a:extLst>
          </p:cNvPr>
          <p:cNvSpPr txBox="1"/>
          <p:nvPr/>
        </p:nvSpPr>
        <p:spPr>
          <a:xfrm>
            <a:off x="981777" y="18257053"/>
            <a:ext cx="598457" cy="523220"/>
          </a:xfrm>
          <a:prstGeom prst="rect">
            <a:avLst/>
          </a:prstGeom>
          <a:noFill/>
        </p:spPr>
        <p:txBody>
          <a:bodyPr wrap="square" rtlCol="0">
            <a:spAutoFit/>
          </a:bodyPr>
          <a:lstStyle/>
          <a:p>
            <a:r>
              <a:rPr lang="en-US" sz="2800" dirty="0"/>
              <a:t>A</a:t>
            </a:r>
          </a:p>
        </p:txBody>
      </p:sp>
      <p:sp>
        <p:nvSpPr>
          <p:cNvPr id="29" name="TextBox 28">
            <a:extLst>
              <a:ext uri="{FF2B5EF4-FFF2-40B4-BE49-F238E27FC236}">
                <a16:creationId xmlns:a16="http://schemas.microsoft.com/office/drawing/2014/main" id="{71D5DB25-FB50-4101-E96A-E59233AB2EDE}"/>
              </a:ext>
            </a:extLst>
          </p:cNvPr>
          <p:cNvSpPr txBox="1"/>
          <p:nvPr/>
        </p:nvSpPr>
        <p:spPr>
          <a:xfrm>
            <a:off x="8056051" y="18311099"/>
            <a:ext cx="598457" cy="523220"/>
          </a:xfrm>
          <a:prstGeom prst="rect">
            <a:avLst/>
          </a:prstGeom>
          <a:noFill/>
        </p:spPr>
        <p:txBody>
          <a:bodyPr wrap="square" rtlCol="0">
            <a:spAutoFit/>
          </a:bodyPr>
          <a:lstStyle/>
          <a:p>
            <a:r>
              <a:rPr lang="en-US" sz="2800" dirty="0"/>
              <a:t>B</a:t>
            </a:r>
          </a:p>
        </p:txBody>
      </p:sp>
      <p:pic>
        <p:nvPicPr>
          <p:cNvPr id="57" name="Graphic 56">
            <a:extLst>
              <a:ext uri="{FF2B5EF4-FFF2-40B4-BE49-F238E27FC236}">
                <a16:creationId xmlns:a16="http://schemas.microsoft.com/office/drawing/2014/main" id="{5A5BAC27-FAB9-8B01-EEA2-F8AD4DBFAC2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995807" y="11566354"/>
            <a:ext cx="8925741" cy="1688363"/>
          </a:xfrm>
          <a:prstGeom prst="rect">
            <a:avLst/>
          </a:prstGeom>
        </p:spPr>
      </p:pic>
      <p:pic>
        <p:nvPicPr>
          <p:cNvPr id="65" name="Picture 64" descr="A structure of a molecule&#10;&#10;Description automatically generated">
            <a:extLst>
              <a:ext uri="{FF2B5EF4-FFF2-40B4-BE49-F238E27FC236}">
                <a16:creationId xmlns:a16="http://schemas.microsoft.com/office/drawing/2014/main" id="{CAC913E2-62F5-0ADF-CA8F-3685EA6D1F8F}"/>
              </a:ext>
            </a:extLst>
          </p:cNvPr>
          <p:cNvPicPr>
            <a:picLocks noChangeAspect="1"/>
          </p:cNvPicPr>
          <p:nvPr/>
        </p:nvPicPr>
        <p:blipFill rotWithShape="1">
          <a:blip r:embed="rId23"/>
          <a:srcRect l="33504" r="31909" b="3608"/>
          <a:stretch/>
        </p:blipFill>
        <p:spPr>
          <a:xfrm>
            <a:off x="20316112" y="12989564"/>
            <a:ext cx="3122562" cy="4147263"/>
          </a:xfrm>
          <a:prstGeom prst="rect">
            <a:avLst/>
          </a:prstGeom>
        </p:spPr>
      </p:pic>
      <p:sp>
        <p:nvSpPr>
          <p:cNvPr id="70" name="TextBox 69">
            <a:extLst>
              <a:ext uri="{FF2B5EF4-FFF2-40B4-BE49-F238E27FC236}">
                <a16:creationId xmlns:a16="http://schemas.microsoft.com/office/drawing/2014/main" id="{152A9E72-3B47-70D1-057A-B7164C196619}"/>
              </a:ext>
            </a:extLst>
          </p:cNvPr>
          <p:cNvSpPr txBox="1"/>
          <p:nvPr/>
        </p:nvSpPr>
        <p:spPr>
          <a:xfrm>
            <a:off x="6355195" y="22336361"/>
            <a:ext cx="423514" cy="523220"/>
          </a:xfrm>
          <a:prstGeom prst="rect">
            <a:avLst/>
          </a:prstGeom>
          <a:noFill/>
        </p:spPr>
        <p:txBody>
          <a:bodyPr wrap="none" rtlCol="0">
            <a:spAutoFit/>
          </a:bodyPr>
          <a:lstStyle/>
          <a:p>
            <a:r>
              <a:rPr lang="en-US" sz="2800" dirty="0"/>
              <a:t>A</a:t>
            </a:r>
          </a:p>
        </p:txBody>
      </p:sp>
      <p:sp>
        <p:nvSpPr>
          <p:cNvPr id="73" name="TextBox 72">
            <a:extLst>
              <a:ext uri="{FF2B5EF4-FFF2-40B4-BE49-F238E27FC236}">
                <a16:creationId xmlns:a16="http://schemas.microsoft.com/office/drawing/2014/main" id="{1340AF06-C603-E146-00D8-079FB6C0F471}"/>
              </a:ext>
            </a:extLst>
          </p:cNvPr>
          <p:cNvSpPr txBox="1"/>
          <p:nvPr/>
        </p:nvSpPr>
        <p:spPr>
          <a:xfrm>
            <a:off x="6361532" y="25404230"/>
            <a:ext cx="423514" cy="523220"/>
          </a:xfrm>
          <a:prstGeom prst="rect">
            <a:avLst/>
          </a:prstGeom>
          <a:noFill/>
        </p:spPr>
        <p:txBody>
          <a:bodyPr wrap="none" rtlCol="0">
            <a:spAutoFit/>
          </a:bodyPr>
          <a:lstStyle/>
          <a:p>
            <a:r>
              <a:rPr lang="en-US" sz="2800" dirty="0"/>
              <a:t>B</a:t>
            </a:r>
          </a:p>
        </p:txBody>
      </p:sp>
      <p:pic>
        <p:nvPicPr>
          <p:cNvPr id="75" name="Picture 74" descr="A black and white drawing of a yellow ball on purple balls&#10;&#10;Description automatically generated">
            <a:extLst>
              <a:ext uri="{FF2B5EF4-FFF2-40B4-BE49-F238E27FC236}">
                <a16:creationId xmlns:a16="http://schemas.microsoft.com/office/drawing/2014/main" id="{624C150F-DA44-0B0E-16B7-711B2E7D986A}"/>
              </a:ext>
            </a:extLst>
          </p:cNvPr>
          <p:cNvPicPr>
            <a:picLocks noChangeAspect="1"/>
          </p:cNvPicPr>
          <p:nvPr/>
        </p:nvPicPr>
        <p:blipFill rotWithShape="1">
          <a:blip r:embed="rId24"/>
          <a:srcRect l="5532" t="4261" r="7758" b="12597"/>
          <a:stretch/>
        </p:blipFill>
        <p:spPr>
          <a:xfrm>
            <a:off x="7158025" y="25159254"/>
            <a:ext cx="4661707" cy="2647036"/>
          </a:xfrm>
          <a:prstGeom prst="rect">
            <a:avLst/>
          </a:prstGeom>
        </p:spPr>
      </p:pic>
      <p:sp>
        <p:nvSpPr>
          <p:cNvPr id="78" name="TextBox 77">
            <a:extLst>
              <a:ext uri="{FF2B5EF4-FFF2-40B4-BE49-F238E27FC236}">
                <a16:creationId xmlns:a16="http://schemas.microsoft.com/office/drawing/2014/main" id="{6E8580A3-5400-6AEF-E8E1-A390819ED88D}"/>
              </a:ext>
            </a:extLst>
          </p:cNvPr>
          <p:cNvSpPr txBox="1"/>
          <p:nvPr/>
        </p:nvSpPr>
        <p:spPr>
          <a:xfrm>
            <a:off x="5784783" y="27807628"/>
            <a:ext cx="6935382" cy="923330"/>
          </a:xfrm>
          <a:prstGeom prst="rect">
            <a:avLst/>
          </a:prstGeom>
          <a:noFill/>
        </p:spPr>
        <p:txBody>
          <a:bodyPr wrap="square" rtlCol="0">
            <a:spAutoFit/>
          </a:bodyPr>
          <a:lstStyle/>
          <a:p>
            <a:r>
              <a:rPr lang="en-US" sz="1800" dirty="0"/>
              <a:t>Fig. 3. Two methods of bridge-enzyme. The purple surface shown is G6PDH. (A) Bridge linked to C268 and (B) P265C marked in yellow. The artificial cystine was created via a mutation in </a:t>
            </a:r>
            <a:r>
              <a:rPr lang="en-US" sz="1800" dirty="0" err="1"/>
              <a:t>PyMol</a:t>
            </a:r>
            <a:r>
              <a:rPr lang="en-US" sz="1800" dirty="0"/>
              <a:t>.</a:t>
            </a:r>
          </a:p>
        </p:txBody>
      </p:sp>
      <p:sp>
        <p:nvSpPr>
          <p:cNvPr id="79" name="TextBox 78">
            <a:extLst>
              <a:ext uri="{FF2B5EF4-FFF2-40B4-BE49-F238E27FC236}">
                <a16:creationId xmlns:a16="http://schemas.microsoft.com/office/drawing/2014/main" id="{95E47FB8-7654-7BF1-75F8-6C9AA6ED9617}"/>
              </a:ext>
            </a:extLst>
          </p:cNvPr>
          <p:cNvSpPr txBox="1"/>
          <p:nvPr/>
        </p:nvSpPr>
        <p:spPr>
          <a:xfrm>
            <a:off x="13656643" y="12789339"/>
            <a:ext cx="423514" cy="523220"/>
          </a:xfrm>
          <a:prstGeom prst="rect">
            <a:avLst/>
          </a:prstGeom>
          <a:noFill/>
        </p:spPr>
        <p:txBody>
          <a:bodyPr wrap="none" rtlCol="0">
            <a:spAutoFit/>
          </a:bodyPr>
          <a:lstStyle/>
          <a:p>
            <a:r>
              <a:rPr lang="en-US" sz="2800" dirty="0"/>
              <a:t>A</a:t>
            </a:r>
          </a:p>
        </p:txBody>
      </p:sp>
      <p:sp>
        <p:nvSpPr>
          <p:cNvPr id="80" name="TextBox 79">
            <a:extLst>
              <a:ext uri="{FF2B5EF4-FFF2-40B4-BE49-F238E27FC236}">
                <a16:creationId xmlns:a16="http://schemas.microsoft.com/office/drawing/2014/main" id="{E2838D68-F80C-65FD-7FE1-F5191A2715E5}"/>
              </a:ext>
            </a:extLst>
          </p:cNvPr>
          <p:cNvSpPr txBox="1"/>
          <p:nvPr/>
        </p:nvSpPr>
        <p:spPr>
          <a:xfrm>
            <a:off x="20279742" y="12826400"/>
            <a:ext cx="423514" cy="523220"/>
          </a:xfrm>
          <a:prstGeom prst="rect">
            <a:avLst/>
          </a:prstGeom>
          <a:noFill/>
        </p:spPr>
        <p:txBody>
          <a:bodyPr wrap="none" rtlCol="0">
            <a:spAutoFit/>
          </a:bodyPr>
          <a:lstStyle/>
          <a:p>
            <a:r>
              <a:rPr lang="en-US" sz="2800" dirty="0"/>
              <a:t>B</a:t>
            </a:r>
          </a:p>
        </p:txBody>
      </p:sp>
      <p:sp>
        <p:nvSpPr>
          <p:cNvPr id="81" name="TextBox 80">
            <a:extLst>
              <a:ext uri="{FF2B5EF4-FFF2-40B4-BE49-F238E27FC236}">
                <a16:creationId xmlns:a16="http://schemas.microsoft.com/office/drawing/2014/main" id="{453BFD82-5772-B684-DBC9-0850AB31E7DC}"/>
              </a:ext>
            </a:extLst>
          </p:cNvPr>
          <p:cNvSpPr txBox="1"/>
          <p:nvPr/>
        </p:nvSpPr>
        <p:spPr>
          <a:xfrm>
            <a:off x="10717275" y="22446832"/>
            <a:ext cx="1481668" cy="646331"/>
          </a:xfrm>
          <a:prstGeom prst="rect">
            <a:avLst/>
          </a:prstGeom>
          <a:noFill/>
        </p:spPr>
        <p:txBody>
          <a:bodyPr wrap="square" rtlCol="0">
            <a:spAutoFit/>
          </a:bodyPr>
          <a:lstStyle/>
          <a:p>
            <a:r>
              <a:rPr lang="en-US" sz="1800" dirty="0"/>
              <a:t>Naturally Linked</a:t>
            </a:r>
          </a:p>
        </p:txBody>
      </p:sp>
      <p:sp>
        <p:nvSpPr>
          <p:cNvPr id="82" name="TextBox 81">
            <a:extLst>
              <a:ext uri="{FF2B5EF4-FFF2-40B4-BE49-F238E27FC236}">
                <a16:creationId xmlns:a16="http://schemas.microsoft.com/office/drawing/2014/main" id="{17EACB51-15C9-983D-38FE-E1EBC24080AD}"/>
              </a:ext>
            </a:extLst>
          </p:cNvPr>
          <p:cNvSpPr txBox="1"/>
          <p:nvPr/>
        </p:nvSpPr>
        <p:spPr>
          <a:xfrm>
            <a:off x="10796249" y="25342674"/>
            <a:ext cx="1481668" cy="646331"/>
          </a:xfrm>
          <a:prstGeom prst="rect">
            <a:avLst/>
          </a:prstGeom>
          <a:noFill/>
        </p:spPr>
        <p:txBody>
          <a:bodyPr wrap="square" rtlCol="0">
            <a:spAutoFit/>
          </a:bodyPr>
          <a:lstStyle/>
          <a:p>
            <a:r>
              <a:rPr lang="en-US" sz="1800" dirty="0"/>
              <a:t>Artificially</a:t>
            </a:r>
          </a:p>
          <a:p>
            <a:r>
              <a:rPr lang="en-US" sz="1800" dirty="0"/>
              <a:t>Linked</a:t>
            </a:r>
          </a:p>
        </p:txBody>
      </p:sp>
      <p:sp>
        <p:nvSpPr>
          <p:cNvPr id="1037" name="TextBox 1036">
            <a:extLst>
              <a:ext uri="{FF2B5EF4-FFF2-40B4-BE49-F238E27FC236}">
                <a16:creationId xmlns:a16="http://schemas.microsoft.com/office/drawing/2014/main" id="{485D759F-4AE3-CBB7-8CCD-7A0FCC7CDD86}"/>
              </a:ext>
            </a:extLst>
          </p:cNvPr>
          <p:cNvSpPr txBox="1"/>
          <p:nvPr/>
        </p:nvSpPr>
        <p:spPr>
          <a:xfrm>
            <a:off x="24596898" y="12552667"/>
            <a:ext cx="11135668" cy="1200329"/>
          </a:xfrm>
          <a:prstGeom prst="rect">
            <a:avLst/>
          </a:prstGeom>
          <a:noFill/>
        </p:spPr>
        <p:txBody>
          <a:bodyPr wrap="square" rtlCol="0">
            <a:spAutoFit/>
          </a:bodyPr>
          <a:lstStyle/>
          <a:p>
            <a:r>
              <a:rPr lang="en-US" sz="1800" dirty="0"/>
              <a:t>Fig. 6. Distances between HK and G6PDH centers of mass (COM) over time. The distance between enzymes in the artificially linked system is slightly less than that of the naturally linked system. Because the bridge is kept straighter in the natural linkage, there is less flexibility compared to the mutated system. The artificial linkage allows access to more conformations.</a:t>
            </a:r>
          </a:p>
        </p:txBody>
      </p:sp>
      <p:pic>
        <p:nvPicPr>
          <p:cNvPr id="4" name="Graphic 3">
            <a:extLst>
              <a:ext uri="{FF2B5EF4-FFF2-40B4-BE49-F238E27FC236}">
                <a16:creationId xmlns:a16="http://schemas.microsoft.com/office/drawing/2014/main" id="{FC0AE33B-A032-A565-31AC-E98026EFED3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4915945" y="6564889"/>
            <a:ext cx="10197291" cy="5818181"/>
          </a:xfrm>
          <a:prstGeom prst="rect">
            <a:avLst/>
          </a:prstGeom>
        </p:spPr>
      </p:pic>
      <p:sp>
        <p:nvSpPr>
          <p:cNvPr id="5" name="TextBox 4">
            <a:extLst>
              <a:ext uri="{FF2B5EF4-FFF2-40B4-BE49-F238E27FC236}">
                <a16:creationId xmlns:a16="http://schemas.microsoft.com/office/drawing/2014/main" id="{E65B3F0D-3AD8-7E65-02BE-A6AB85DDAC47}"/>
              </a:ext>
            </a:extLst>
          </p:cNvPr>
          <p:cNvSpPr txBox="1"/>
          <p:nvPr/>
        </p:nvSpPr>
        <p:spPr>
          <a:xfrm>
            <a:off x="12263212" y="3701775"/>
            <a:ext cx="456953" cy="461665"/>
          </a:xfrm>
          <a:prstGeom prst="rect">
            <a:avLst/>
          </a:prstGeom>
          <a:noFill/>
        </p:spPr>
        <p:txBody>
          <a:bodyPr wrap="square" rtlCol="0">
            <a:spAutoFit/>
          </a:bodyPr>
          <a:lstStyle/>
          <a:p>
            <a:r>
              <a:rPr lang="en-US" sz="2400" dirty="0"/>
              <a:t>1</a:t>
            </a:r>
          </a:p>
        </p:txBody>
      </p:sp>
      <p:sp>
        <p:nvSpPr>
          <p:cNvPr id="14" name="TextBox 13">
            <a:extLst>
              <a:ext uri="{FF2B5EF4-FFF2-40B4-BE49-F238E27FC236}">
                <a16:creationId xmlns:a16="http://schemas.microsoft.com/office/drawing/2014/main" id="{01E3DEB4-5D4B-C391-6A65-29293A1A0E96}"/>
              </a:ext>
            </a:extLst>
          </p:cNvPr>
          <p:cNvSpPr txBox="1"/>
          <p:nvPr/>
        </p:nvSpPr>
        <p:spPr>
          <a:xfrm>
            <a:off x="17433637" y="3699843"/>
            <a:ext cx="456953" cy="461665"/>
          </a:xfrm>
          <a:prstGeom prst="rect">
            <a:avLst/>
          </a:prstGeom>
          <a:noFill/>
        </p:spPr>
        <p:txBody>
          <a:bodyPr wrap="square" rtlCol="0">
            <a:spAutoFit/>
          </a:bodyPr>
          <a:lstStyle/>
          <a:p>
            <a:r>
              <a:rPr lang="en-US" sz="2400" dirty="0"/>
              <a:t>2</a:t>
            </a:r>
          </a:p>
        </p:txBody>
      </p:sp>
      <p:sp>
        <p:nvSpPr>
          <p:cNvPr id="15" name="TextBox 14">
            <a:extLst>
              <a:ext uri="{FF2B5EF4-FFF2-40B4-BE49-F238E27FC236}">
                <a16:creationId xmlns:a16="http://schemas.microsoft.com/office/drawing/2014/main" id="{60CB80B6-78C6-ECEB-58C7-F9B1032E1B12}"/>
              </a:ext>
            </a:extLst>
          </p:cNvPr>
          <p:cNvSpPr txBox="1"/>
          <p:nvPr/>
        </p:nvSpPr>
        <p:spPr>
          <a:xfrm>
            <a:off x="19060590" y="2940074"/>
            <a:ext cx="456953" cy="461665"/>
          </a:xfrm>
          <a:prstGeom prst="rect">
            <a:avLst/>
          </a:prstGeom>
          <a:noFill/>
        </p:spPr>
        <p:txBody>
          <a:bodyPr wrap="square" rtlCol="0">
            <a:spAutoFit/>
          </a:bodyPr>
          <a:lstStyle/>
          <a:p>
            <a:r>
              <a:rPr lang="en-US" sz="2400" b="1" dirty="0"/>
              <a:t>2</a:t>
            </a:r>
          </a:p>
        </p:txBody>
      </p:sp>
      <p:sp>
        <p:nvSpPr>
          <p:cNvPr id="19" name="TextBox 18">
            <a:extLst>
              <a:ext uri="{FF2B5EF4-FFF2-40B4-BE49-F238E27FC236}">
                <a16:creationId xmlns:a16="http://schemas.microsoft.com/office/drawing/2014/main" id="{C6AC8E85-A422-DDAC-D179-9A3A4592E7C1}"/>
              </a:ext>
            </a:extLst>
          </p:cNvPr>
          <p:cNvSpPr txBox="1"/>
          <p:nvPr/>
        </p:nvSpPr>
        <p:spPr>
          <a:xfrm>
            <a:off x="27250940" y="2895071"/>
            <a:ext cx="456953" cy="461665"/>
          </a:xfrm>
          <a:prstGeom prst="rect">
            <a:avLst/>
          </a:prstGeom>
          <a:noFill/>
        </p:spPr>
        <p:txBody>
          <a:bodyPr wrap="square" rtlCol="0">
            <a:spAutoFit/>
          </a:bodyPr>
          <a:lstStyle/>
          <a:p>
            <a:r>
              <a:rPr lang="en-US" sz="2400" b="1" dirty="0"/>
              <a:t>2</a:t>
            </a:r>
          </a:p>
        </p:txBody>
      </p:sp>
      <p:sp>
        <p:nvSpPr>
          <p:cNvPr id="24" name="TextBox 23">
            <a:extLst>
              <a:ext uri="{FF2B5EF4-FFF2-40B4-BE49-F238E27FC236}">
                <a16:creationId xmlns:a16="http://schemas.microsoft.com/office/drawing/2014/main" id="{7D3C3A86-E950-186A-E362-D6815A17FAB9}"/>
              </a:ext>
            </a:extLst>
          </p:cNvPr>
          <p:cNvSpPr txBox="1"/>
          <p:nvPr/>
        </p:nvSpPr>
        <p:spPr>
          <a:xfrm>
            <a:off x="13661797" y="2940074"/>
            <a:ext cx="456953" cy="461665"/>
          </a:xfrm>
          <a:prstGeom prst="rect">
            <a:avLst/>
          </a:prstGeom>
          <a:noFill/>
        </p:spPr>
        <p:txBody>
          <a:bodyPr wrap="square" rtlCol="0">
            <a:spAutoFit/>
          </a:bodyPr>
          <a:lstStyle/>
          <a:p>
            <a:r>
              <a:rPr lang="en-US" sz="2400" b="1" dirty="0"/>
              <a:t>1</a:t>
            </a:r>
          </a:p>
        </p:txBody>
      </p:sp>
      <p:pic>
        <p:nvPicPr>
          <p:cNvPr id="32" name="Graphic 31">
            <a:extLst>
              <a:ext uri="{FF2B5EF4-FFF2-40B4-BE49-F238E27FC236}">
                <a16:creationId xmlns:a16="http://schemas.microsoft.com/office/drawing/2014/main" id="{1BFC8ADF-3082-919D-B452-6C8867E10D6B}"/>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3222261" y="23116196"/>
            <a:ext cx="9600947" cy="4889521"/>
          </a:xfrm>
          <a:prstGeom prst="rect">
            <a:avLst/>
          </a:prstGeom>
        </p:spPr>
      </p:pic>
      <p:sp>
        <p:nvSpPr>
          <p:cNvPr id="33" name="TextBox 32">
            <a:extLst>
              <a:ext uri="{FF2B5EF4-FFF2-40B4-BE49-F238E27FC236}">
                <a16:creationId xmlns:a16="http://schemas.microsoft.com/office/drawing/2014/main" id="{863AC6C0-81C7-5DEB-D4B4-851ED2456ED0}"/>
              </a:ext>
            </a:extLst>
          </p:cNvPr>
          <p:cNvSpPr txBox="1"/>
          <p:nvPr/>
        </p:nvSpPr>
        <p:spPr>
          <a:xfrm>
            <a:off x="13440608" y="27767530"/>
            <a:ext cx="9910279" cy="923330"/>
          </a:xfrm>
          <a:prstGeom prst="rect">
            <a:avLst/>
          </a:prstGeom>
          <a:noFill/>
        </p:spPr>
        <p:txBody>
          <a:bodyPr wrap="square" rtlCol="0">
            <a:spAutoFit/>
          </a:bodyPr>
          <a:lstStyle/>
          <a:p>
            <a:r>
              <a:rPr lang="en-US" sz="1800" dirty="0"/>
              <a:t>Fig. 5. Mean Squares Displacement of all three experiments. Lag times were graphed for the first 500 ns of the 1 microsecond simulations. MSD was calculated with </a:t>
            </a:r>
            <a:r>
              <a:rPr lang="en-US" sz="1800" dirty="0" err="1"/>
              <a:t>MDAnalysis</a:t>
            </a:r>
            <a:r>
              <a:rPr lang="en-US" sz="1800" dirty="0"/>
              <a:t> according to the equation shown above, where 𝜏 = lag time.</a:t>
            </a:r>
          </a:p>
        </p:txBody>
      </p:sp>
      <p:pic>
        <p:nvPicPr>
          <p:cNvPr id="34" name="Graphic 33">
            <a:extLst>
              <a:ext uri="{FF2B5EF4-FFF2-40B4-BE49-F238E27FC236}">
                <a16:creationId xmlns:a16="http://schemas.microsoft.com/office/drawing/2014/main" id="{F9F04F50-E8F3-93B7-ECC7-728EB39A96E0}"/>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4304897" y="23572519"/>
            <a:ext cx="5246480" cy="1340223"/>
          </a:xfrm>
          <a:prstGeom prst="rect">
            <a:avLst/>
          </a:prstGeom>
        </p:spPr>
      </p:pic>
      <p:sp>
        <p:nvSpPr>
          <p:cNvPr id="46" name="TextBox 45">
            <a:extLst>
              <a:ext uri="{FF2B5EF4-FFF2-40B4-BE49-F238E27FC236}">
                <a16:creationId xmlns:a16="http://schemas.microsoft.com/office/drawing/2014/main" id="{ED0E794D-33B0-9899-DEA9-1C9E830EA626}"/>
              </a:ext>
            </a:extLst>
          </p:cNvPr>
          <p:cNvSpPr txBox="1"/>
          <p:nvPr/>
        </p:nvSpPr>
        <p:spPr>
          <a:xfrm>
            <a:off x="13332418" y="17425946"/>
            <a:ext cx="444352" cy="523220"/>
          </a:xfrm>
          <a:prstGeom prst="rect">
            <a:avLst/>
          </a:prstGeom>
          <a:noFill/>
        </p:spPr>
        <p:txBody>
          <a:bodyPr wrap="none" rtlCol="0">
            <a:spAutoFit/>
          </a:bodyPr>
          <a:lstStyle/>
          <a:p>
            <a:r>
              <a:rPr lang="en-US" sz="2800" dirty="0">
                <a:solidFill>
                  <a:schemeClr val="bg1"/>
                </a:solidFill>
              </a:rPr>
              <a:t>C</a:t>
            </a:r>
          </a:p>
        </p:txBody>
      </p:sp>
      <p:sp>
        <p:nvSpPr>
          <p:cNvPr id="47" name="TextBox 46">
            <a:extLst>
              <a:ext uri="{FF2B5EF4-FFF2-40B4-BE49-F238E27FC236}">
                <a16:creationId xmlns:a16="http://schemas.microsoft.com/office/drawing/2014/main" id="{272B99CC-21DF-F33C-EB70-EBF6A1A0A357}"/>
              </a:ext>
            </a:extLst>
          </p:cNvPr>
          <p:cNvSpPr txBox="1"/>
          <p:nvPr/>
        </p:nvSpPr>
        <p:spPr>
          <a:xfrm>
            <a:off x="17854241" y="17410215"/>
            <a:ext cx="444352" cy="523220"/>
          </a:xfrm>
          <a:prstGeom prst="rect">
            <a:avLst/>
          </a:prstGeom>
          <a:noFill/>
        </p:spPr>
        <p:txBody>
          <a:bodyPr wrap="none" rtlCol="0">
            <a:spAutoFit/>
          </a:bodyPr>
          <a:lstStyle/>
          <a:p>
            <a:r>
              <a:rPr lang="en-US" sz="2800" dirty="0">
                <a:solidFill>
                  <a:schemeClr val="bg1"/>
                </a:solidFill>
              </a:rPr>
              <a:t>D</a:t>
            </a:r>
          </a:p>
        </p:txBody>
      </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7ba3f41f-8ad4-46de-a72f-afbda501e7c3">
      <Terms xmlns="http://schemas.microsoft.com/office/infopath/2007/PartnerControls"/>
    </lcf76f155ced4ddcb4097134ff3c332f>
    <TaxCatchAll xmlns="d18abe9d-2bf1-45e0-b7bf-a8bc51442db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F4791342DDF644899B037837E9AEFBE" ma:contentTypeVersion="18" ma:contentTypeDescription="Create a new document." ma:contentTypeScope="" ma:versionID="3fe9fa73bb73d4b331d5f8d17e3de2f7">
  <xsd:schema xmlns:xsd="http://www.w3.org/2001/XMLSchema" xmlns:xs="http://www.w3.org/2001/XMLSchema" xmlns:p="http://schemas.microsoft.com/office/2006/metadata/properties" xmlns:ns2="7ba3f41f-8ad4-46de-a72f-afbda501e7c3" xmlns:ns3="d18abe9d-2bf1-45e0-b7bf-a8bc51442db4" targetNamespace="http://schemas.microsoft.com/office/2006/metadata/properties" ma:root="true" ma:fieldsID="0231fd86f56e6ff8a90e465e50495583" ns2:_="" ns3:_="">
    <xsd:import namespace="7ba3f41f-8ad4-46de-a72f-afbda501e7c3"/>
    <xsd:import namespace="d18abe9d-2bf1-45e0-b7bf-a8bc51442db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Locatio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a3f41f-8ad4-46de-a72f-afbda501e7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0ad816ea-8460-453a-b1af-cd753e23c00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18abe9d-2bf1-45e0-b7bf-a8bc51442db4"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df3b5112-7b87-4271-90d3-e45bf9182307}" ma:internalName="TaxCatchAll" ma:showField="CatchAllData" ma:web="d18abe9d-2bf1-45e0-b7bf-a8bc51442db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7DD2A5A-3CC6-4429-AC04-2C8F82B7759C}">
  <ds:schemaRefs>
    <ds:schemaRef ds:uri="http://schemas.microsoft.com/office/2006/metadata/properties"/>
    <ds:schemaRef ds:uri="http://schemas.microsoft.com/office/infopath/2007/PartnerControls"/>
    <ds:schemaRef ds:uri="7ba3f41f-8ad4-46de-a72f-afbda501e7c3"/>
    <ds:schemaRef ds:uri="d18abe9d-2bf1-45e0-b7bf-a8bc51442db4"/>
  </ds:schemaRefs>
</ds:datastoreItem>
</file>

<file path=customXml/itemProps2.xml><?xml version="1.0" encoding="utf-8"?>
<ds:datastoreItem xmlns:ds="http://schemas.openxmlformats.org/officeDocument/2006/customXml" ds:itemID="{46A62478-EF6D-4CE7-AFE6-E1725BE096A6}">
  <ds:schemaRefs>
    <ds:schemaRef ds:uri="http://schemas.microsoft.com/sharepoint/v3/contenttype/forms"/>
  </ds:schemaRefs>
</ds:datastoreItem>
</file>

<file path=customXml/itemProps3.xml><?xml version="1.0" encoding="utf-8"?>
<ds:datastoreItem xmlns:ds="http://schemas.openxmlformats.org/officeDocument/2006/customXml" ds:itemID="{2533757C-4589-4A2F-AD10-9C38E755B4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a3f41f-8ad4-46de-a72f-afbda501e7c3"/>
    <ds:schemaRef ds:uri="d18abe9d-2bf1-45e0-b7bf-a8bc51442db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1142</TotalTime>
  <Words>841</Words>
  <Application>Microsoft Macintosh PowerPoint</Application>
  <PresentationFormat>Custom</PresentationFormat>
  <Paragraphs>76</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-apple-system</vt:lpstr>
      <vt:lpstr>Arial</vt:lpstr>
      <vt:lpstr>Calibri</vt:lpstr>
      <vt:lpstr>Cambria Math</vt:lpstr>
      <vt:lpstr>Lato</vt:lpstr>
      <vt:lpstr>Times New Roman</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Archer, Camille</dc:creator>
  <cp:lastModifiedBy>Yunlu Zhang</cp:lastModifiedBy>
  <cp:revision>14</cp:revision>
  <dcterms:created xsi:type="dcterms:W3CDTF">2019-07-11T18:09:17Z</dcterms:created>
  <dcterms:modified xsi:type="dcterms:W3CDTF">2024-07-22T19:10:03Z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0x010100AF4791342DDF644899B037837E9AEFBE</vt:lpwstr>
  </property>
</Properties>
</file>